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47"/>
  </p:notesMasterIdLst>
  <p:sldIdLst>
    <p:sldId id="303" r:id="rId2"/>
    <p:sldId id="257" r:id="rId3"/>
    <p:sldId id="258" r:id="rId4"/>
    <p:sldId id="259" r:id="rId5"/>
    <p:sldId id="260" r:id="rId6"/>
    <p:sldId id="261" r:id="rId7"/>
    <p:sldId id="262" r:id="rId8"/>
    <p:sldId id="263" r:id="rId9"/>
    <p:sldId id="294" r:id="rId10"/>
    <p:sldId id="295" r:id="rId11"/>
    <p:sldId id="296" r:id="rId12"/>
    <p:sldId id="288" r:id="rId13"/>
    <p:sldId id="266" r:id="rId14"/>
    <p:sldId id="267" r:id="rId15"/>
    <p:sldId id="289" r:id="rId16"/>
    <p:sldId id="269" r:id="rId17"/>
    <p:sldId id="291" r:id="rId18"/>
    <p:sldId id="270" r:id="rId19"/>
    <p:sldId id="290" r:id="rId20"/>
    <p:sldId id="271" r:id="rId21"/>
    <p:sldId id="272" r:id="rId22"/>
    <p:sldId id="273" r:id="rId23"/>
    <p:sldId id="274" r:id="rId24"/>
    <p:sldId id="287" r:id="rId25"/>
    <p:sldId id="293" r:id="rId26"/>
    <p:sldId id="275" r:id="rId27"/>
    <p:sldId id="276" r:id="rId28"/>
    <p:sldId id="277" r:id="rId29"/>
    <p:sldId id="278" r:id="rId30"/>
    <p:sldId id="279" r:id="rId31"/>
    <p:sldId id="280" r:id="rId32"/>
    <p:sldId id="281" r:id="rId33"/>
    <p:sldId id="282" r:id="rId34"/>
    <p:sldId id="283" r:id="rId35"/>
    <p:sldId id="284" r:id="rId36"/>
    <p:sldId id="297" r:id="rId37"/>
    <p:sldId id="298" r:id="rId38"/>
    <p:sldId id="299" r:id="rId39"/>
    <p:sldId id="300" r:id="rId40"/>
    <p:sldId id="301" r:id="rId41"/>
    <p:sldId id="302" r:id="rId42"/>
    <p:sldId id="285" r:id="rId43"/>
    <p:sldId id="292" r:id="rId44"/>
    <p:sldId id="286" r:id="rId45"/>
    <p:sldId id="264" r:id="rId4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9" d="100"/>
          <a:sy n="89" d="100"/>
        </p:scale>
        <p:origin x="466" y="7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8198CFB-5A7C-4B8F-8476-C66E085801F1}" type="datetimeFigureOut">
              <a:rPr lang="en-US" smtClean="0"/>
              <a:pPr/>
              <a:t>4/25/2019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92A5F6E-30D0-4AF1-9227-F6FF6B63799B}" type="slidenum">
              <a:rPr lang="en-US" smtClean="0"/>
              <a:pPr/>
              <a:t>‹#›</a:t>
            </a:fld>
            <a:endParaRPr lang="en-US"/>
          </a:p>
        </p:txBody>
      </p:sp>
    </p:spTree>
    <p:extLst>
      <p:ext uri="{BB962C8B-B14F-4D97-AF65-F5344CB8AC3E}">
        <p14:creationId xmlns:p14="http://schemas.microsoft.com/office/powerpoint/2010/main" val="3884298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92A5F6E-30D0-4AF1-9227-F6FF6B63799B}" type="slidenum">
              <a:rPr lang="en-US" smtClean="0"/>
              <a:t>1</a:t>
            </a:fld>
            <a:endParaRPr lang="en-US"/>
          </a:p>
        </p:txBody>
      </p:sp>
    </p:spTree>
    <p:extLst>
      <p:ext uri="{BB962C8B-B14F-4D97-AF65-F5344CB8AC3E}">
        <p14:creationId xmlns:p14="http://schemas.microsoft.com/office/powerpoint/2010/main" val="37915725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2C121B3-CF21-4F7F-9684-F5719DE3A27F}" type="datetime1">
              <a:rPr lang="en-US" smtClean="0"/>
              <a:pPr/>
              <a:t>4/25/2019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28DDC13-425E-49B1-9428-EE6FFB7CE5DF}" type="datetime1">
              <a:rPr lang="en-US" smtClean="0"/>
              <a:pPr/>
              <a:t>4/25/2019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E205688-11A8-424A-8A68-1B5CE71ADA82}" type="datetime1">
              <a:rPr lang="en-US" smtClean="0"/>
              <a:pPr/>
              <a:t>4/25/2019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CEC8CEA1-8CBF-4D3B-BE46-0BEE1FE3E28D}" type="datetime1">
              <a:rPr lang="en-US" smtClean="0"/>
              <a:pPr/>
              <a:t>4/25/2019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AED8DAE8-0AAF-42D9-9BBD-1739059109CB}" type="datetime1">
              <a:rPr lang="en-US" smtClean="0"/>
              <a:pPr/>
              <a:t>4/25/2019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13094F0C-1330-4BA0-954E-8B60F147B828}" type="datetime1">
              <a:rPr lang="en-US" smtClean="0"/>
              <a:pPr/>
              <a:t>4/25/2019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9059A81-91D6-4CB5-A14A-BD5D94D3C967}" type="datetime1">
              <a:rPr lang="en-US" smtClean="0"/>
              <a:pPr/>
              <a:t>4/25/2019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BAE83A-2C2F-41CE-ACAC-083770B84D6D}" type="datetime1">
              <a:rPr lang="en-US" smtClean="0"/>
              <a:pPr/>
              <a:t>4/25/2019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DC5048F-04B0-4ECB-B4CE-2211D8BCE970}" type="datetime1">
              <a:rPr lang="en-US" smtClean="0"/>
              <a:pPr/>
              <a:t>4/25/2019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011EFB8-D69D-43FB-A3E8-0E071CCED04D}" type="datetime1">
              <a:rPr lang="en-US" smtClean="0"/>
              <a:pPr/>
              <a:t>4/25/2019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9D31C7D-91A7-46BF-AE63-C32F08B7C79C}" type="datetime1">
              <a:rPr lang="en-US" smtClean="0"/>
              <a:pPr/>
              <a:t>4/25/2019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33F9B6C-D9D3-4C92-ACA4-4DD0845E8F9C}" type="datetime1">
              <a:rPr lang="en-US" smtClean="0"/>
              <a:pPr/>
              <a:t>4/25/2019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F86FBFB-FD28-47DF-AFF0-2746C99ED664}" type="datetime1">
              <a:rPr lang="en-US" smtClean="0"/>
              <a:pPr/>
              <a:t>4/25/2019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39FC1B5-2195-4E04-9377-9881EB401056}" type="datetime1">
              <a:rPr lang="en-US" smtClean="0"/>
              <a:pPr/>
              <a:t>4/25/2019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3A1BCAA-E73B-411E-B59D-8F797C912FB7}" type="datetime1">
              <a:rPr lang="en-US" smtClean="0"/>
              <a:pPr/>
              <a:t>4/25/2019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1F9E99C-7556-4AA0-B44D-CE71810E1FF6}" type="datetime1">
              <a:rPr lang="en-US" smtClean="0"/>
              <a:pPr/>
              <a:t>4/25/2019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157"/>
            <a:ext cx="2356674" cy="6853096"/>
            <a:chOff x="6627813" y="195610"/>
            <a:chExt cx="1952625" cy="5678141"/>
          </a:xfrm>
        </p:grpSpPr>
        <p:sp>
          <p:nvSpPr>
            <p:cNvPr id="11" name="Freeform 27"/>
            <p:cNvSpPr/>
            <p:nvPr/>
          </p:nvSpPr>
          <p:spPr bwMode="auto">
            <a:xfrm>
              <a:off x="6627813" y="195610"/>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CA5F3B48-B777-4BD6-A0A0-DDB9852D4171}" type="datetime1">
              <a:rPr lang="en-US" smtClean="0"/>
              <a:pPr/>
              <a:t>4/25/2019</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2" r:id="rId12"/>
    <p:sldLayoutId id="2147483663" r:id="rId13"/>
    <p:sldLayoutId id="2147483664" r:id="rId14"/>
    <p:sldLayoutId id="2147483658" r:id="rId15"/>
    <p:sldLayoutId id="2147483659" r:id="rId16"/>
  </p:sldLayoutIdLst>
  <p:hf hdr="0" ftr="0" dt="0"/>
  <p:txStyles>
    <p:title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jpeg"/></Relationships>
</file>

<file path=ppt/slides/_rels/slide29.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8" Type="http://schemas.openxmlformats.org/officeDocument/2006/relationships/hyperlink" Target="https://developer.android.com/guide" TargetMode="External"/><Relationship Id="rId3" Type="http://schemas.openxmlformats.org/officeDocument/2006/relationships/hyperlink" Target="https://firebase.google.com/docs" TargetMode="External"/><Relationship Id="rId7" Type="http://schemas.openxmlformats.org/officeDocument/2006/relationships/hyperlink" Target="https://developer.android.com/training/basics/firstapp" TargetMode="External"/><Relationship Id="rId2" Type="http://schemas.openxmlformats.org/officeDocument/2006/relationships/hyperlink" Target="https://developer.android.com/docs" TargetMode="External"/><Relationship Id="rId1" Type="http://schemas.openxmlformats.org/officeDocument/2006/relationships/slideLayout" Target="../slideLayouts/slideLayout2.xml"/><Relationship Id="rId6" Type="http://schemas.openxmlformats.org/officeDocument/2006/relationships/hyperlink" Target="https://developer.android.com/studio/write/sample-code" TargetMode="External"/><Relationship Id="rId5" Type="http://schemas.openxmlformats.org/officeDocument/2006/relationships/hyperlink" Target="https://github.com/googlesamples/android-RecyclerView/" TargetMode="External"/><Relationship Id="rId4" Type="http://schemas.openxmlformats.org/officeDocument/2006/relationships/hyperlink" Target="https://github.com/googlesamples/android-CardView/"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1"/>
            <a:ext cx="8915399" cy="1457864"/>
          </a:xfrm>
        </p:spPr>
        <p:txBody>
          <a:bodyPr>
            <a:normAutofit/>
          </a:bodyPr>
          <a:lstStyle/>
          <a:p>
            <a:pPr marL="12700">
              <a:spcBef>
                <a:spcPts val="95"/>
              </a:spcBef>
            </a:pPr>
            <a:r>
              <a:rPr lang="en-US" sz="1200" b="1" i="1" spc="-25" dirty="0" smtClean="0">
                <a:solidFill>
                  <a:schemeClr val="accent6">
                    <a:lumMod val="75000"/>
                  </a:schemeClr>
                </a:solidFill>
                <a:uFill>
                  <a:solidFill>
                    <a:srgbClr val="0000CC"/>
                  </a:solidFill>
                </a:uFill>
                <a:latin typeface="Times New Roman" pitchFamily="18" charset="0"/>
                <a:cs typeface="Times New Roman" pitchFamily="18" charset="0"/>
              </a:rPr>
              <a:t>                          </a:t>
            </a:r>
            <a:r>
              <a:rPr lang="en-US" sz="1600" b="1" spc="-25" dirty="0">
                <a:solidFill>
                  <a:srgbClr val="000099"/>
                </a:solidFill>
                <a:uFill>
                  <a:solidFill>
                    <a:srgbClr val="0000CC"/>
                  </a:solidFill>
                </a:uFill>
                <a:latin typeface="Times New Roman" pitchFamily="18" charset="0"/>
                <a:cs typeface="Times New Roman" pitchFamily="18" charset="0"/>
              </a:rPr>
              <a:t>ANNAMACHARYA  </a:t>
            </a:r>
            <a:r>
              <a:rPr lang="en-US" sz="1600" b="1" spc="-5" dirty="0">
                <a:solidFill>
                  <a:srgbClr val="000099"/>
                </a:solidFill>
                <a:uFill>
                  <a:solidFill>
                    <a:srgbClr val="0000CC"/>
                  </a:solidFill>
                </a:uFill>
                <a:latin typeface="Times New Roman" pitchFamily="18" charset="0"/>
                <a:cs typeface="Times New Roman" pitchFamily="18" charset="0"/>
              </a:rPr>
              <a:t>INSTITUTE OF TECHNOLOGY AND</a:t>
            </a:r>
            <a:r>
              <a:rPr lang="en-US" sz="1600" b="1" spc="-85" dirty="0">
                <a:solidFill>
                  <a:srgbClr val="000099"/>
                </a:solidFill>
                <a:uFill>
                  <a:solidFill>
                    <a:srgbClr val="0000CC"/>
                  </a:solidFill>
                </a:uFill>
                <a:latin typeface="Times New Roman" pitchFamily="18" charset="0"/>
                <a:cs typeface="Times New Roman" pitchFamily="18" charset="0"/>
              </a:rPr>
              <a:t> </a:t>
            </a:r>
            <a:r>
              <a:rPr lang="en-US" sz="1600" b="1" spc="-20" dirty="0">
                <a:solidFill>
                  <a:srgbClr val="000099"/>
                </a:solidFill>
                <a:uFill>
                  <a:solidFill>
                    <a:srgbClr val="0000CC"/>
                  </a:solidFill>
                </a:uFill>
                <a:latin typeface="Times New Roman" pitchFamily="18" charset="0"/>
                <a:cs typeface="Times New Roman" pitchFamily="18" charset="0"/>
              </a:rPr>
              <a:t>SCIENCES::</a:t>
            </a:r>
            <a:r>
              <a:rPr lang="en-US" sz="1600" b="1" spc="-20" dirty="0" smtClean="0">
                <a:solidFill>
                  <a:srgbClr val="000099"/>
                </a:solidFill>
                <a:uFill>
                  <a:solidFill>
                    <a:srgbClr val="0000CC"/>
                  </a:solidFill>
                </a:uFill>
                <a:latin typeface="Times New Roman" pitchFamily="18" charset="0"/>
                <a:cs typeface="Times New Roman" pitchFamily="18" charset="0"/>
              </a:rPr>
              <a:t>TIRUPATI</a:t>
            </a:r>
            <a:r>
              <a:rPr lang="en-US" sz="1200" b="1" spc="-20" dirty="0" smtClean="0">
                <a:solidFill>
                  <a:srgbClr val="000099"/>
                </a:solidFill>
                <a:uFill>
                  <a:solidFill>
                    <a:srgbClr val="0000CC"/>
                  </a:solidFill>
                </a:uFill>
                <a:latin typeface="Times New Roman" pitchFamily="18" charset="0"/>
                <a:cs typeface="Times New Roman" pitchFamily="18" charset="0"/>
              </a:rPr>
              <a:t/>
            </a:r>
            <a:br>
              <a:rPr lang="en-US" sz="1200" b="1" spc="-20" dirty="0" smtClean="0">
                <a:solidFill>
                  <a:srgbClr val="000099"/>
                </a:solidFill>
                <a:uFill>
                  <a:solidFill>
                    <a:srgbClr val="0000CC"/>
                  </a:solidFill>
                </a:uFill>
                <a:latin typeface="Times New Roman" pitchFamily="18" charset="0"/>
                <a:cs typeface="Times New Roman" pitchFamily="18" charset="0"/>
              </a:rPr>
            </a:br>
            <a:r>
              <a:rPr lang="en-US" sz="1200" b="1" spc="-20" dirty="0" smtClean="0">
                <a:solidFill>
                  <a:srgbClr val="000099"/>
                </a:solidFill>
                <a:uFill>
                  <a:solidFill>
                    <a:srgbClr val="0000CC"/>
                  </a:solidFill>
                </a:uFill>
                <a:latin typeface="Times New Roman" pitchFamily="18" charset="0"/>
                <a:cs typeface="Times New Roman" pitchFamily="18" charset="0"/>
              </a:rPr>
              <a:t>						</a:t>
            </a:r>
            <a:r>
              <a:rPr lang="en-US" sz="1200" b="1" i="1" spc="-20" dirty="0" smtClean="0">
                <a:solidFill>
                  <a:schemeClr val="accent6">
                    <a:lumMod val="75000"/>
                  </a:schemeClr>
                </a:solidFill>
                <a:uFill>
                  <a:solidFill>
                    <a:srgbClr val="0000CC"/>
                  </a:solidFill>
                </a:uFill>
                <a:latin typeface="Times New Roman" pitchFamily="18" charset="0"/>
                <a:cs typeface="Times New Roman" pitchFamily="18" charset="0"/>
              </a:rPr>
              <a:t>Department </a:t>
            </a:r>
            <a:r>
              <a:rPr lang="en-US" sz="1200" b="1" i="1" spc="-20" dirty="0">
                <a:solidFill>
                  <a:schemeClr val="accent6">
                    <a:lumMod val="75000"/>
                  </a:schemeClr>
                </a:solidFill>
                <a:uFill>
                  <a:solidFill>
                    <a:srgbClr val="0000CC"/>
                  </a:solidFill>
                </a:uFill>
                <a:latin typeface="Times New Roman" pitchFamily="18" charset="0"/>
                <a:cs typeface="Times New Roman" pitchFamily="18" charset="0"/>
              </a:rPr>
              <a:t>of Computer Science and Engineering</a:t>
            </a:r>
            <a:r>
              <a:rPr lang="en-US" sz="1200" b="1" spc="-20" dirty="0">
                <a:solidFill>
                  <a:srgbClr val="000099"/>
                </a:solidFill>
                <a:uFill>
                  <a:solidFill>
                    <a:srgbClr val="0000CC"/>
                  </a:solidFill>
                </a:uFill>
                <a:latin typeface="Times New Roman" pitchFamily="18" charset="0"/>
                <a:cs typeface="Times New Roman" pitchFamily="18" charset="0"/>
              </a:rPr>
              <a:t/>
            </a:r>
            <a:br>
              <a:rPr lang="en-US" sz="1200" b="1" spc="-20" dirty="0">
                <a:solidFill>
                  <a:srgbClr val="000099"/>
                </a:solidFill>
                <a:uFill>
                  <a:solidFill>
                    <a:srgbClr val="0000CC"/>
                  </a:solidFill>
                </a:uFill>
                <a:latin typeface="Times New Roman" pitchFamily="18" charset="0"/>
                <a:cs typeface="Times New Roman" pitchFamily="18" charset="0"/>
              </a:rPr>
            </a:br>
            <a:r>
              <a:rPr lang="en-US" sz="1200" b="1" spc="-20" dirty="0" smtClean="0">
                <a:solidFill>
                  <a:srgbClr val="000099"/>
                </a:solidFill>
                <a:uFill>
                  <a:solidFill>
                    <a:srgbClr val="0000CC"/>
                  </a:solidFill>
                </a:uFill>
                <a:latin typeface="Times New Roman" pitchFamily="18" charset="0"/>
                <a:cs typeface="Times New Roman" pitchFamily="18" charset="0"/>
              </a:rPr>
              <a:t>                                      </a:t>
            </a:r>
            <a:r>
              <a:rPr lang="en-US" sz="1200" b="1" spc="-10" dirty="0">
                <a:solidFill>
                  <a:srgbClr val="FF0000"/>
                </a:solidFill>
                <a:latin typeface="Times New Roman" pitchFamily="18" charset="0"/>
                <a:cs typeface="Times New Roman" pitchFamily="18" charset="0"/>
              </a:rPr>
              <a:t>(Approved </a:t>
            </a:r>
            <a:r>
              <a:rPr lang="en-US" sz="1200" b="1" spc="-5" dirty="0">
                <a:solidFill>
                  <a:srgbClr val="FF0000"/>
                </a:solidFill>
                <a:latin typeface="Times New Roman" pitchFamily="18" charset="0"/>
                <a:cs typeface="Times New Roman" pitchFamily="18" charset="0"/>
              </a:rPr>
              <a:t>by AICTE, New Delhi &amp; </a:t>
            </a:r>
            <a:r>
              <a:rPr lang="en-US" sz="1200" b="1" spc="-10" dirty="0">
                <a:solidFill>
                  <a:srgbClr val="FF0000"/>
                </a:solidFill>
                <a:latin typeface="Times New Roman" pitchFamily="18" charset="0"/>
                <a:cs typeface="Times New Roman" pitchFamily="18" charset="0"/>
              </a:rPr>
              <a:t>Permanent </a:t>
            </a:r>
            <a:r>
              <a:rPr lang="en-US" sz="1200" b="1" spc="-5" dirty="0">
                <a:solidFill>
                  <a:srgbClr val="FF0000"/>
                </a:solidFill>
                <a:latin typeface="Times New Roman" pitchFamily="18" charset="0"/>
                <a:cs typeface="Times New Roman" pitchFamily="18" charset="0"/>
              </a:rPr>
              <a:t>Affiliation to JNTUA,</a:t>
            </a:r>
            <a:r>
              <a:rPr lang="en-US" sz="1200" b="1" spc="-85" dirty="0">
                <a:solidFill>
                  <a:srgbClr val="FF0000"/>
                </a:solidFill>
                <a:latin typeface="Times New Roman" pitchFamily="18" charset="0"/>
                <a:cs typeface="Times New Roman" pitchFamily="18" charset="0"/>
              </a:rPr>
              <a:t> </a:t>
            </a:r>
            <a:r>
              <a:rPr lang="en-US" sz="1200" b="1" spc="-5" dirty="0" err="1">
                <a:solidFill>
                  <a:srgbClr val="FF0000"/>
                </a:solidFill>
                <a:latin typeface="Times New Roman" pitchFamily="18" charset="0"/>
                <a:cs typeface="Times New Roman" pitchFamily="18" charset="0"/>
              </a:rPr>
              <a:t>Anantapuramu</a:t>
            </a:r>
            <a:r>
              <a:rPr lang="en-US" sz="1200" b="1" spc="-5" dirty="0">
                <a:solidFill>
                  <a:srgbClr val="FF0000"/>
                </a:solidFill>
                <a:latin typeface="Times New Roman" pitchFamily="18" charset="0"/>
                <a:cs typeface="Times New Roman" pitchFamily="18" charset="0"/>
              </a:rPr>
              <a:t>.)</a:t>
            </a:r>
            <a:r>
              <a:rPr lang="en-US" sz="1200" dirty="0">
                <a:latin typeface="Times New Roman" pitchFamily="18" charset="0"/>
                <a:cs typeface="Times New Roman" pitchFamily="18" charset="0"/>
              </a:rPr>
              <a:t/>
            </a:r>
            <a:br>
              <a:rPr lang="en-US" sz="1200" dirty="0">
                <a:latin typeface="Times New Roman" pitchFamily="18" charset="0"/>
                <a:cs typeface="Times New Roman" pitchFamily="18" charset="0"/>
              </a:rPr>
            </a:br>
            <a:r>
              <a:rPr lang="en-US" sz="1200" dirty="0">
                <a:latin typeface="Times New Roman" pitchFamily="18" charset="0"/>
                <a:cs typeface="Times New Roman" pitchFamily="18" charset="0"/>
              </a:rPr>
              <a:t>                         </a:t>
            </a:r>
            <a:r>
              <a:rPr lang="en-US" sz="1100" b="1" spc="-10" dirty="0">
                <a:solidFill>
                  <a:srgbClr val="00CC00"/>
                </a:solidFill>
                <a:latin typeface="Times New Roman" pitchFamily="18" charset="0"/>
                <a:cs typeface="Times New Roman" pitchFamily="18" charset="0"/>
              </a:rPr>
              <a:t>Accredited </a:t>
            </a:r>
            <a:r>
              <a:rPr lang="en-US" sz="1100" b="1" spc="-5" dirty="0">
                <a:solidFill>
                  <a:srgbClr val="00CC00"/>
                </a:solidFill>
                <a:latin typeface="Times New Roman" pitchFamily="18" charset="0"/>
                <a:cs typeface="Times New Roman" pitchFamily="18" charset="0"/>
              </a:rPr>
              <a:t>by NBA,  </a:t>
            </a:r>
            <a:r>
              <a:rPr lang="en-US" sz="1100" b="1" spc="-10" dirty="0">
                <a:solidFill>
                  <a:srgbClr val="00CC00"/>
                </a:solidFill>
                <a:latin typeface="Times New Roman" pitchFamily="18" charset="0"/>
                <a:cs typeface="Times New Roman" pitchFamily="18" charset="0"/>
              </a:rPr>
              <a:t>Accredited </a:t>
            </a:r>
            <a:r>
              <a:rPr lang="en-US" sz="1100" b="1" dirty="0">
                <a:solidFill>
                  <a:srgbClr val="00CC00"/>
                </a:solidFill>
                <a:latin typeface="Times New Roman" pitchFamily="18" charset="0"/>
                <a:cs typeface="Times New Roman" pitchFamily="18" charset="0"/>
              </a:rPr>
              <a:t>by </a:t>
            </a:r>
            <a:r>
              <a:rPr lang="en-US" sz="1100" b="1" spc="-5" dirty="0">
                <a:solidFill>
                  <a:srgbClr val="00CC00"/>
                </a:solidFill>
                <a:latin typeface="Times New Roman" pitchFamily="18" charset="0"/>
                <a:cs typeface="Times New Roman" pitchFamily="18" charset="0"/>
              </a:rPr>
              <a:t>NAAC </a:t>
            </a:r>
            <a:r>
              <a:rPr lang="en-US" sz="1100" b="1" dirty="0">
                <a:solidFill>
                  <a:srgbClr val="00CC00"/>
                </a:solidFill>
                <a:latin typeface="Times New Roman" pitchFamily="18" charset="0"/>
                <a:cs typeface="Times New Roman" pitchFamily="18" charset="0"/>
              </a:rPr>
              <a:t>with </a:t>
            </a:r>
            <a:r>
              <a:rPr lang="en-US" sz="1100" b="1" spc="-30" dirty="0">
                <a:solidFill>
                  <a:srgbClr val="00CC00"/>
                </a:solidFill>
                <a:latin typeface="Times New Roman" pitchFamily="18" charset="0"/>
                <a:cs typeface="Times New Roman" pitchFamily="18" charset="0"/>
              </a:rPr>
              <a:t>‘A’ </a:t>
            </a:r>
            <a:r>
              <a:rPr lang="en-US" sz="1100" b="1" spc="-5" dirty="0">
                <a:solidFill>
                  <a:srgbClr val="00CC00"/>
                </a:solidFill>
                <a:latin typeface="Times New Roman" pitchFamily="18" charset="0"/>
                <a:cs typeface="Times New Roman" pitchFamily="18" charset="0"/>
              </a:rPr>
              <a:t>grade,  </a:t>
            </a:r>
            <a:r>
              <a:rPr lang="en-US" sz="1100" b="1" spc="-10" dirty="0">
                <a:solidFill>
                  <a:srgbClr val="00CC00"/>
                </a:solidFill>
                <a:latin typeface="Times New Roman" pitchFamily="18" charset="0"/>
                <a:cs typeface="Times New Roman" pitchFamily="18" charset="0"/>
              </a:rPr>
              <a:t>Accredited </a:t>
            </a:r>
            <a:r>
              <a:rPr lang="en-US" sz="1100" b="1" dirty="0">
                <a:solidFill>
                  <a:srgbClr val="00CC00"/>
                </a:solidFill>
                <a:latin typeface="Times New Roman" pitchFamily="18" charset="0"/>
                <a:cs typeface="Times New Roman" pitchFamily="18" charset="0"/>
              </a:rPr>
              <a:t>by </a:t>
            </a:r>
            <a:r>
              <a:rPr lang="en-US" sz="1100" b="1" spc="-5" dirty="0">
                <a:solidFill>
                  <a:srgbClr val="00CC00"/>
                </a:solidFill>
                <a:latin typeface="Times New Roman" pitchFamily="18" charset="0"/>
                <a:cs typeface="Times New Roman" pitchFamily="18" charset="0"/>
              </a:rPr>
              <a:t>Institution </a:t>
            </a:r>
            <a:r>
              <a:rPr lang="en-US" sz="1100" b="1" dirty="0">
                <a:solidFill>
                  <a:srgbClr val="00CC00"/>
                </a:solidFill>
                <a:latin typeface="Times New Roman" pitchFamily="18" charset="0"/>
                <a:cs typeface="Times New Roman" pitchFamily="18" charset="0"/>
              </a:rPr>
              <a:t>of  </a:t>
            </a:r>
            <a:r>
              <a:rPr lang="en-US" sz="1100" b="1" spc="-5" dirty="0">
                <a:solidFill>
                  <a:srgbClr val="00CC00"/>
                </a:solidFill>
                <a:latin typeface="Times New Roman" pitchFamily="18" charset="0"/>
                <a:cs typeface="Times New Roman" pitchFamily="18" charset="0"/>
              </a:rPr>
              <a:t>Engineers </a:t>
            </a:r>
            <a:r>
              <a:rPr lang="en-US" sz="1100" b="1" dirty="0">
                <a:solidFill>
                  <a:srgbClr val="00CC00"/>
                </a:solidFill>
                <a:latin typeface="Times New Roman" pitchFamily="18" charset="0"/>
                <a:cs typeface="Times New Roman" pitchFamily="18" charset="0"/>
              </a:rPr>
              <a:t>(India).</a:t>
            </a:r>
            <a:r>
              <a:rPr lang="en-US" sz="1100" b="1" spc="-25" dirty="0">
                <a:solidFill>
                  <a:srgbClr val="00CC00"/>
                </a:solidFill>
                <a:latin typeface="Times New Roman" pitchFamily="18" charset="0"/>
                <a:cs typeface="Times New Roman" pitchFamily="18" charset="0"/>
              </a:rPr>
              <a:t>  </a:t>
            </a:r>
            <a:br>
              <a:rPr lang="en-US" sz="1100" b="1" spc="-25" dirty="0">
                <a:solidFill>
                  <a:srgbClr val="00CC00"/>
                </a:solidFill>
                <a:latin typeface="Times New Roman" pitchFamily="18" charset="0"/>
                <a:cs typeface="Times New Roman" pitchFamily="18" charset="0"/>
              </a:rPr>
            </a:br>
            <a:r>
              <a:rPr lang="en-US" sz="1200" b="1" spc="-25" dirty="0">
                <a:solidFill>
                  <a:srgbClr val="00CC00"/>
                </a:solidFill>
                <a:latin typeface="Times New Roman" pitchFamily="18" charset="0"/>
                <a:cs typeface="Times New Roman" pitchFamily="18" charset="0"/>
              </a:rPr>
              <a:t>                              </a:t>
            </a:r>
            <a:r>
              <a:rPr lang="en-US" sz="1100" b="1" spc="-5" dirty="0">
                <a:solidFill>
                  <a:schemeClr val="accent6">
                    <a:lumMod val="75000"/>
                  </a:schemeClr>
                </a:solidFill>
                <a:latin typeface="Times New Roman" pitchFamily="18" charset="0"/>
                <a:cs typeface="Times New Roman" pitchFamily="18" charset="0"/>
              </a:rPr>
              <a:t>A-grade awarded by AP Knowledge Mission. Recognized under sections </a:t>
            </a:r>
            <a:r>
              <a:rPr lang="en-US" sz="1100" b="1" dirty="0">
                <a:solidFill>
                  <a:schemeClr val="accent6">
                    <a:lumMod val="75000"/>
                  </a:schemeClr>
                </a:solidFill>
                <a:latin typeface="Times New Roman" pitchFamily="18" charset="0"/>
                <a:cs typeface="Times New Roman" pitchFamily="18" charset="0"/>
              </a:rPr>
              <a:t>2(f) &amp; 12(B) of </a:t>
            </a:r>
            <a:r>
              <a:rPr lang="en-US" sz="1100" b="1" spc="-10" dirty="0">
                <a:solidFill>
                  <a:schemeClr val="accent6">
                    <a:lumMod val="75000"/>
                  </a:schemeClr>
                </a:solidFill>
                <a:latin typeface="Times New Roman" pitchFamily="18" charset="0"/>
                <a:cs typeface="Times New Roman" pitchFamily="18" charset="0"/>
              </a:rPr>
              <a:t>UGC </a:t>
            </a:r>
            <a:r>
              <a:rPr lang="en-US" sz="1100" b="1" spc="-5" dirty="0">
                <a:solidFill>
                  <a:schemeClr val="accent6">
                    <a:lumMod val="75000"/>
                  </a:schemeClr>
                </a:solidFill>
                <a:latin typeface="Times New Roman" pitchFamily="18" charset="0"/>
                <a:cs typeface="Times New Roman" pitchFamily="18" charset="0"/>
              </a:rPr>
              <a:t>Act</a:t>
            </a:r>
            <a:r>
              <a:rPr lang="en-US" sz="1100" b="1" spc="-95" dirty="0">
                <a:solidFill>
                  <a:schemeClr val="accent6">
                    <a:lumMod val="75000"/>
                  </a:schemeClr>
                </a:solidFill>
                <a:latin typeface="Times New Roman" pitchFamily="18" charset="0"/>
                <a:cs typeface="Times New Roman" pitchFamily="18" charset="0"/>
              </a:rPr>
              <a:t> </a:t>
            </a:r>
            <a:r>
              <a:rPr lang="en-US" sz="1100" b="1" dirty="0">
                <a:solidFill>
                  <a:schemeClr val="accent6">
                    <a:lumMod val="75000"/>
                  </a:schemeClr>
                </a:solidFill>
                <a:latin typeface="Times New Roman" pitchFamily="18" charset="0"/>
                <a:cs typeface="Times New Roman" pitchFamily="18" charset="0"/>
              </a:rPr>
              <a:t>1956.</a:t>
            </a:r>
            <a:br>
              <a:rPr lang="en-US" sz="1100" b="1" dirty="0">
                <a:solidFill>
                  <a:schemeClr val="accent6">
                    <a:lumMod val="75000"/>
                  </a:schemeClr>
                </a:solidFill>
                <a:latin typeface="Times New Roman" pitchFamily="18" charset="0"/>
                <a:cs typeface="Times New Roman" pitchFamily="18" charset="0"/>
              </a:rPr>
            </a:br>
            <a:r>
              <a:rPr lang="en-US" sz="1100" b="1" dirty="0">
                <a:solidFill>
                  <a:schemeClr val="accent6">
                    <a:lumMod val="75000"/>
                  </a:schemeClr>
                </a:solidFill>
                <a:latin typeface="Times New Roman" pitchFamily="18" charset="0"/>
                <a:cs typeface="Times New Roman" pitchFamily="18" charset="0"/>
              </a:rPr>
              <a:t>                                      </a:t>
            </a:r>
            <a:r>
              <a:rPr lang="en-US" sz="1100" b="1" dirty="0" err="1">
                <a:solidFill>
                  <a:schemeClr val="tx1">
                    <a:lumMod val="75000"/>
                    <a:lumOff val="25000"/>
                  </a:schemeClr>
                </a:solidFill>
                <a:latin typeface="Times New Roman" pitchFamily="18" charset="0"/>
                <a:cs typeface="Times New Roman" pitchFamily="18" charset="0"/>
              </a:rPr>
              <a:t>Venkatapuram</a:t>
            </a:r>
            <a:r>
              <a:rPr lang="en-US" sz="1100" b="1" dirty="0">
                <a:solidFill>
                  <a:schemeClr val="tx1">
                    <a:lumMod val="75000"/>
                    <a:lumOff val="25000"/>
                  </a:schemeClr>
                </a:solidFill>
                <a:latin typeface="Times New Roman" pitchFamily="18" charset="0"/>
                <a:cs typeface="Times New Roman" pitchFamily="18" charset="0"/>
              </a:rPr>
              <a:t> (V), </a:t>
            </a:r>
            <a:r>
              <a:rPr lang="en-US" sz="1100" b="1" dirty="0" err="1">
                <a:solidFill>
                  <a:schemeClr val="tx1">
                    <a:lumMod val="75000"/>
                    <a:lumOff val="25000"/>
                  </a:schemeClr>
                </a:solidFill>
                <a:latin typeface="Times New Roman" pitchFamily="18" charset="0"/>
                <a:cs typeface="Times New Roman" pitchFamily="18" charset="0"/>
              </a:rPr>
              <a:t>Karakambadi</a:t>
            </a:r>
            <a:r>
              <a:rPr lang="en-US" sz="1100" b="1" dirty="0">
                <a:solidFill>
                  <a:schemeClr val="tx1">
                    <a:lumMod val="75000"/>
                    <a:lumOff val="25000"/>
                  </a:schemeClr>
                </a:solidFill>
                <a:latin typeface="Times New Roman" pitchFamily="18" charset="0"/>
                <a:cs typeface="Times New Roman" pitchFamily="18" charset="0"/>
              </a:rPr>
              <a:t> Road, </a:t>
            </a:r>
            <a:r>
              <a:rPr lang="en-US" sz="1100" b="1" dirty="0" err="1">
                <a:solidFill>
                  <a:schemeClr val="tx1">
                    <a:lumMod val="75000"/>
                    <a:lumOff val="25000"/>
                  </a:schemeClr>
                </a:solidFill>
                <a:latin typeface="Times New Roman" pitchFamily="18" charset="0"/>
                <a:cs typeface="Times New Roman" pitchFamily="18" charset="0"/>
              </a:rPr>
              <a:t>Renigunta</a:t>
            </a:r>
            <a:r>
              <a:rPr lang="en-US" sz="1100" b="1" dirty="0">
                <a:solidFill>
                  <a:schemeClr val="tx1">
                    <a:lumMod val="75000"/>
                    <a:lumOff val="25000"/>
                  </a:schemeClr>
                </a:solidFill>
                <a:latin typeface="Times New Roman" pitchFamily="18" charset="0"/>
                <a:cs typeface="Times New Roman" pitchFamily="18" charset="0"/>
              </a:rPr>
              <a:t> (M), </a:t>
            </a:r>
            <a:r>
              <a:rPr lang="en-US" sz="1100" b="1" dirty="0" err="1">
                <a:solidFill>
                  <a:schemeClr val="tx1">
                    <a:lumMod val="75000"/>
                    <a:lumOff val="25000"/>
                  </a:schemeClr>
                </a:solidFill>
                <a:latin typeface="Times New Roman" pitchFamily="18" charset="0"/>
                <a:cs typeface="Times New Roman" pitchFamily="18" charset="0"/>
              </a:rPr>
              <a:t>Tirupati</a:t>
            </a:r>
            <a:r>
              <a:rPr lang="en-US" sz="1100" b="1" dirty="0">
                <a:solidFill>
                  <a:schemeClr val="tx1">
                    <a:lumMod val="75000"/>
                    <a:lumOff val="25000"/>
                  </a:schemeClr>
                </a:solidFill>
                <a:latin typeface="Times New Roman" pitchFamily="18" charset="0"/>
                <a:cs typeface="Times New Roman" pitchFamily="18" charset="0"/>
              </a:rPr>
              <a:t>, Andhra Pradesh 517520.</a:t>
            </a:r>
            <a:endParaRPr lang="en-US" sz="1100" dirty="0"/>
          </a:p>
        </p:txBody>
      </p:sp>
      <p:sp>
        <p:nvSpPr>
          <p:cNvPr id="3" name="Subtitle 2"/>
          <p:cNvSpPr>
            <a:spLocks noGrp="1"/>
          </p:cNvSpPr>
          <p:nvPr>
            <p:ph type="subTitle" idx="1"/>
          </p:nvPr>
        </p:nvSpPr>
        <p:spPr>
          <a:xfrm>
            <a:off x="2116122" y="1811106"/>
            <a:ext cx="9861579" cy="4943377"/>
          </a:xfrm>
        </p:spPr>
        <p:txBody>
          <a:bodyPr/>
          <a:lstStyle/>
          <a:p>
            <a:pPr algn="ctr"/>
            <a:r>
              <a:rPr lang="en-US" b="1" dirty="0">
                <a:latin typeface="Times New Roman" panose="02020603050405020304" pitchFamily="18" charset="0"/>
                <a:cs typeface="Times New Roman" panose="02020603050405020304" pitchFamily="18" charset="0"/>
              </a:rPr>
              <a:t>A</a:t>
            </a:r>
          </a:p>
          <a:p>
            <a:pPr algn="ctr"/>
            <a:r>
              <a:rPr lang="en-US" b="1" dirty="0">
                <a:latin typeface="Times New Roman" panose="02020603050405020304" pitchFamily="18" charset="0"/>
                <a:cs typeface="Times New Roman" panose="02020603050405020304" pitchFamily="18" charset="0"/>
              </a:rPr>
              <a:t>Project on</a:t>
            </a:r>
          </a:p>
          <a:p>
            <a:pPr algn="ctr"/>
            <a:r>
              <a:rPr lang="en-US" sz="2400" b="1" dirty="0">
                <a:solidFill>
                  <a:schemeClr val="accent5">
                    <a:lumMod val="50000"/>
                  </a:schemeClr>
                </a:solidFill>
                <a:latin typeface="Times New Roman" panose="02020603050405020304" pitchFamily="18" charset="0"/>
                <a:cs typeface="Times New Roman" panose="02020603050405020304" pitchFamily="18" charset="0"/>
              </a:rPr>
              <a:t>SMART COLEGE MANAGEMENT SYSTEM</a:t>
            </a:r>
          </a:p>
          <a:p>
            <a:pPr algn="ctr"/>
            <a:r>
              <a:rPr lang="en-US" sz="1600" b="1" dirty="0">
                <a:latin typeface="Times New Roman" panose="02020603050405020304" pitchFamily="18" charset="0"/>
                <a:cs typeface="Times New Roman" panose="02020603050405020304" pitchFamily="18" charset="0"/>
              </a:rPr>
              <a:t>Submitted by</a:t>
            </a:r>
          </a:p>
          <a:p>
            <a:pPr algn="ctr">
              <a:spcBef>
                <a:spcPts val="500"/>
              </a:spcBef>
            </a:pPr>
            <a:r>
              <a:rPr lang="en-US" sz="1400" b="1" dirty="0">
                <a:solidFill>
                  <a:schemeClr val="tx1"/>
                </a:solidFill>
                <a:latin typeface="Times New Roman" panose="02020603050405020304" pitchFamily="18" charset="0"/>
                <a:cs typeface="Times New Roman" panose="02020603050405020304" pitchFamily="18" charset="0"/>
              </a:rPr>
              <a:t>G.NANDA KISHORE REDDY             [15AK1A0542]</a:t>
            </a:r>
          </a:p>
          <a:p>
            <a:pPr algn="ctr">
              <a:spcBef>
                <a:spcPts val="500"/>
              </a:spcBef>
            </a:pPr>
            <a:r>
              <a:rPr lang="en-US" sz="1400" b="1" dirty="0">
                <a:solidFill>
                  <a:schemeClr val="tx1"/>
                </a:solidFill>
                <a:latin typeface="Times New Roman" panose="02020603050405020304" pitchFamily="18" charset="0"/>
                <a:cs typeface="Times New Roman" panose="02020603050405020304" pitchFamily="18" charset="0"/>
              </a:rPr>
              <a:t>R.LAKSHMI KIRAN                             [15AK1A0536]</a:t>
            </a:r>
          </a:p>
          <a:p>
            <a:pPr algn="ctr">
              <a:spcBef>
                <a:spcPts val="500"/>
              </a:spcBef>
            </a:pPr>
            <a:r>
              <a:rPr lang="en-US" sz="1400" b="1" dirty="0">
                <a:solidFill>
                  <a:schemeClr val="tx1"/>
                </a:solidFill>
                <a:latin typeface="Times New Roman" panose="02020603050405020304" pitchFamily="18" charset="0"/>
                <a:cs typeface="Times New Roman" panose="02020603050405020304" pitchFamily="18" charset="0"/>
              </a:rPr>
              <a:t>V.HARI KRISHNA                                  [15AK1A0524]</a:t>
            </a:r>
          </a:p>
          <a:p>
            <a:pPr algn="ctr">
              <a:spcBef>
                <a:spcPts val="500"/>
              </a:spcBef>
            </a:pPr>
            <a:r>
              <a:rPr lang="en-US" sz="1400" b="1" dirty="0">
                <a:solidFill>
                  <a:schemeClr val="tx1"/>
                </a:solidFill>
                <a:latin typeface="Times New Roman" panose="02020603050405020304" pitchFamily="18" charset="0"/>
                <a:cs typeface="Times New Roman" panose="02020603050405020304" pitchFamily="18" charset="0"/>
              </a:rPr>
              <a:t>K.NAVEEN KUMAR                              [15AK1A0544]</a:t>
            </a:r>
          </a:p>
          <a:p>
            <a:pPr>
              <a:spcBef>
                <a:spcPts val="500"/>
              </a:spcBef>
            </a:pPr>
            <a:endParaRPr lang="en-US" sz="1400" b="1" u="sng" dirty="0">
              <a:solidFill>
                <a:srgbClr val="FF0000"/>
              </a:solidFill>
              <a:latin typeface="Times New Roman" panose="02020603050405020304" pitchFamily="18" charset="0"/>
              <a:cs typeface="Times New Roman" panose="02020603050405020304" pitchFamily="18" charset="0"/>
            </a:endParaRPr>
          </a:p>
          <a:p>
            <a:pPr>
              <a:spcBef>
                <a:spcPts val="500"/>
              </a:spcBef>
            </a:pPr>
            <a:r>
              <a:rPr lang="en-US" sz="1400" b="1" u="sng" dirty="0">
                <a:solidFill>
                  <a:srgbClr val="FF0000"/>
                </a:solidFill>
                <a:latin typeface="Times New Roman" panose="02020603050405020304" pitchFamily="18" charset="0"/>
                <a:cs typeface="Times New Roman" panose="02020603050405020304" pitchFamily="18" charset="0"/>
              </a:rPr>
              <a:t>GUIDE:</a:t>
            </a:r>
            <a:r>
              <a:rPr lang="en-US" sz="1400" b="1" dirty="0">
                <a:solidFill>
                  <a:srgbClr val="FF0000"/>
                </a:solidFill>
                <a:latin typeface="Times New Roman" panose="02020603050405020304" pitchFamily="18" charset="0"/>
                <a:cs typeface="Times New Roman" panose="02020603050405020304" pitchFamily="18" charset="0"/>
              </a:rPr>
              <a:t>                                                                                                                     </a:t>
            </a:r>
            <a:r>
              <a:rPr lang="en-US" sz="1400" b="1" u="sng" dirty="0">
                <a:solidFill>
                  <a:srgbClr val="FF0000"/>
                </a:solidFill>
                <a:latin typeface="Times New Roman" panose="02020603050405020304" pitchFamily="18" charset="0"/>
                <a:cs typeface="Times New Roman" panose="02020603050405020304" pitchFamily="18" charset="0"/>
              </a:rPr>
              <a:t>HEAD OF THE DEPARTMENT:</a:t>
            </a:r>
          </a:p>
          <a:p>
            <a:pPr>
              <a:spcBef>
                <a:spcPts val="500"/>
              </a:spcBef>
            </a:pPr>
            <a:r>
              <a:rPr lang="en-US" sz="1400" b="1" dirty="0">
                <a:solidFill>
                  <a:schemeClr val="tx1"/>
                </a:solidFill>
                <a:latin typeface="Times New Roman" panose="02020603050405020304" pitchFamily="18" charset="0"/>
                <a:cs typeface="Times New Roman" panose="02020603050405020304" pitchFamily="18" charset="0"/>
              </a:rPr>
              <a:t>K.RAJA </a:t>
            </a:r>
            <a:r>
              <a:rPr lang="en-US" sz="1400" b="1" dirty="0" err="1">
                <a:solidFill>
                  <a:schemeClr val="tx1"/>
                </a:solidFill>
                <a:latin typeface="Times New Roman" panose="02020603050405020304" pitchFamily="18" charset="0"/>
                <a:cs typeface="Times New Roman" panose="02020603050405020304" pitchFamily="18" charset="0"/>
              </a:rPr>
              <a:t>SEKHAR,</a:t>
            </a:r>
            <a:r>
              <a:rPr lang="en-US" sz="1200" b="1" dirty="0" err="1">
                <a:solidFill>
                  <a:schemeClr val="tx1"/>
                </a:solidFill>
                <a:latin typeface="Times New Roman" panose="02020603050405020304" pitchFamily="18" charset="0"/>
                <a:cs typeface="Times New Roman" panose="02020603050405020304" pitchFamily="18" charset="0"/>
              </a:rPr>
              <a:t>M.Tech</a:t>
            </a:r>
            <a:r>
              <a:rPr lang="en-US" sz="1400" b="1" dirty="0">
                <a:solidFill>
                  <a:schemeClr val="tx1"/>
                </a:solidFill>
                <a:latin typeface="Times New Roman" panose="02020603050405020304" pitchFamily="18" charset="0"/>
                <a:cs typeface="Times New Roman" panose="02020603050405020304" pitchFamily="18" charset="0"/>
              </a:rPr>
              <a:t>.                                                                                       </a:t>
            </a:r>
            <a:r>
              <a:rPr lang="en-US" sz="1400" b="1" dirty="0" err="1">
                <a:solidFill>
                  <a:schemeClr val="tx1"/>
                </a:solidFill>
                <a:latin typeface="Times New Roman" panose="02020603050405020304" pitchFamily="18" charset="0"/>
                <a:cs typeface="Times New Roman" panose="02020603050405020304" pitchFamily="18" charset="0"/>
              </a:rPr>
              <a:t>B.Rupa</a:t>
            </a:r>
            <a:r>
              <a:rPr lang="en-US" sz="1400" b="1" dirty="0">
                <a:solidFill>
                  <a:schemeClr val="tx1"/>
                </a:solidFill>
                <a:latin typeface="Times New Roman" panose="02020603050405020304" pitchFamily="18" charset="0"/>
                <a:cs typeface="Times New Roman" panose="02020603050405020304" pitchFamily="18" charset="0"/>
              </a:rPr>
              <a:t> Devi, </a:t>
            </a:r>
            <a:r>
              <a:rPr lang="en-US" sz="1200" b="1" dirty="0" err="1">
                <a:solidFill>
                  <a:schemeClr val="tx1"/>
                </a:solidFill>
                <a:latin typeface="Times New Roman" panose="02020603050405020304" pitchFamily="18" charset="0"/>
                <a:cs typeface="Times New Roman" panose="02020603050405020304" pitchFamily="18" charset="0"/>
              </a:rPr>
              <a:t>M.Tech</a:t>
            </a:r>
            <a:r>
              <a:rPr lang="en-US" sz="1400" b="1" dirty="0">
                <a:solidFill>
                  <a:schemeClr val="tx1"/>
                </a:solidFill>
                <a:latin typeface="Times New Roman" panose="02020603050405020304" pitchFamily="18" charset="0"/>
                <a:cs typeface="Times New Roman" panose="02020603050405020304" pitchFamily="18" charset="0"/>
              </a:rPr>
              <a:t>,(</a:t>
            </a:r>
            <a:r>
              <a:rPr lang="en-US" sz="1400" b="1" dirty="0" err="1">
                <a:solidFill>
                  <a:schemeClr val="tx1"/>
                </a:solidFill>
                <a:latin typeface="Times New Roman" panose="02020603050405020304" pitchFamily="18" charset="0"/>
                <a:cs typeface="Times New Roman" panose="02020603050405020304" pitchFamily="18" charset="0"/>
              </a:rPr>
              <a:t>P.hD</a:t>
            </a:r>
            <a:r>
              <a:rPr lang="en-US" sz="1400" b="1" dirty="0">
                <a:solidFill>
                  <a:schemeClr val="tx1"/>
                </a:solidFill>
                <a:latin typeface="Times New Roman" panose="02020603050405020304" pitchFamily="18" charset="0"/>
                <a:cs typeface="Times New Roman" panose="02020603050405020304" pitchFamily="18" charset="0"/>
              </a:rPr>
              <a:t>),</a:t>
            </a:r>
          </a:p>
          <a:p>
            <a:pPr>
              <a:spcBef>
                <a:spcPts val="500"/>
              </a:spcBef>
            </a:pPr>
            <a:r>
              <a:rPr lang="en-US" sz="1400" b="1" dirty="0">
                <a:solidFill>
                  <a:schemeClr val="tx1"/>
                </a:solidFill>
                <a:latin typeface="Times New Roman" panose="02020603050405020304" pitchFamily="18" charset="0"/>
                <a:cs typeface="Times New Roman" panose="02020603050405020304" pitchFamily="18" charset="0"/>
              </a:rPr>
              <a:t>Assistant Professor,                                                                                                   Assistant Professor,</a:t>
            </a:r>
          </a:p>
          <a:p>
            <a:pPr>
              <a:spcBef>
                <a:spcPts val="500"/>
              </a:spcBef>
            </a:pPr>
            <a:r>
              <a:rPr lang="en-US" sz="1400" b="1" dirty="0">
                <a:solidFill>
                  <a:schemeClr val="tx1"/>
                </a:solidFill>
                <a:latin typeface="Times New Roman" panose="02020603050405020304" pitchFamily="18" charset="0"/>
                <a:cs typeface="Times New Roman" panose="02020603050405020304" pitchFamily="18" charset="0"/>
              </a:rPr>
              <a:t>Department of CSE,                                                                                                  Department of CSE,</a:t>
            </a:r>
          </a:p>
          <a:p>
            <a:pPr>
              <a:spcBef>
                <a:spcPts val="500"/>
              </a:spcBef>
            </a:pPr>
            <a:r>
              <a:rPr lang="en-US" sz="1400" b="1" dirty="0">
                <a:solidFill>
                  <a:schemeClr val="tx1"/>
                </a:solidFill>
                <a:latin typeface="Times New Roman" panose="02020603050405020304" pitchFamily="18" charset="0"/>
                <a:cs typeface="Times New Roman" panose="02020603050405020304" pitchFamily="18" charset="0"/>
              </a:rPr>
              <a:t>AITS.                                                                                                                           AITS.</a:t>
            </a:r>
          </a:p>
          <a:p>
            <a:pPr algn="ctr">
              <a:spcBef>
                <a:spcPts val="500"/>
              </a:spcBef>
            </a:pPr>
            <a:endParaRPr lang="en-US" sz="1400" b="1" dirty="0">
              <a:latin typeface="Times New Roman" panose="02020603050405020304" pitchFamily="18" charset="0"/>
              <a:cs typeface="Times New Roman" panose="02020603050405020304" pitchFamily="18" charset="0"/>
            </a:endParaRPr>
          </a:p>
        </p:txBody>
      </p:sp>
      <p:pic>
        <p:nvPicPr>
          <p:cNvPr id="4" name="Picture 3"/>
          <p:cNvPicPr/>
          <p:nvPr/>
        </p:nvPicPr>
        <p:blipFill>
          <a:blip r:embed="rId3"/>
          <a:stretch>
            <a:fillRect/>
          </a:stretch>
        </p:blipFill>
        <p:spPr>
          <a:xfrm>
            <a:off x="1739510" y="353242"/>
            <a:ext cx="1492909" cy="1208140"/>
          </a:xfrm>
          <a:prstGeom prst="rect">
            <a:avLst/>
          </a:prstGeom>
        </p:spPr>
      </p:pic>
      <p:sp>
        <p:nvSpPr>
          <p:cNvPr id="5" name="Slide Number Placeholder 4"/>
          <p:cNvSpPr>
            <a:spLocks noGrp="1"/>
          </p:cNvSpPr>
          <p:nvPr>
            <p:ph type="sldNum" sz="quarter" idx="12"/>
          </p:nvPr>
        </p:nvSpPr>
        <p:spPr/>
        <p:txBody>
          <a:bodyPr/>
          <a:lstStyle/>
          <a:p>
            <a:fld id="{D57F1E4F-1CFF-5643-939E-217C01CDF565}" type="slidenum">
              <a:rPr lang="en-US" smtClean="0"/>
              <a:pPr/>
              <a:t>1</a:t>
            </a:fld>
            <a:endParaRPr lang="en-US" dirty="0"/>
          </a:p>
        </p:txBody>
      </p:sp>
    </p:spTree>
    <p:extLst>
      <p:ext uri="{BB962C8B-B14F-4D97-AF65-F5344CB8AC3E}">
        <p14:creationId xmlns:p14="http://schemas.microsoft.com/office/powerpoint/2010/main" val="26788380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smtClean="0"/>
              <a:t>Student Module Consists of Services like:</a:t>
            </a:r>
            <a:endParaRPr lang="en-US" sz="2800" dirty="0"/>
          </a:p>
        </p:txBody>
      </p:sp>
      <p:sp>
        <p:nvSpPr>
          <p:cNvPr id="3" name="Content Placeholder 2"/>
          <p:cNvSpPr>
            <a:spLocks noGrp="1"/>
          </p:cNvSpPr>
          <p:nvPr>
            <p:ph idx="1"/>
          </p:nvPr>
        </p:nvSpPr>
        <p:spPr/>
        <p:txBody>
          <a:bodyPr/>
          <a:lstStyle/>
          <a:p>
            <a:r>
              <a:rPr lang="en-US" dirty="0" smtClean="0"/>
              <a:t>Viewing Attendance</a:t>
            </a:r>
          </a:p>
          <a:p>
            <a:r>
              <a:rPr lang="en-US" dirty="0" smtClean="0"/>
              <a:t>Viewing Internal Marks</a:t>
            </a:r>
          </a:p>
          <a:p>
            <a:r>
              <a:rPr lang="en-US" dirty="0" smtClean="0"/>
              <a:t>Viewing Circulars and Time Tables</a:t>
            </a:r>
          </a:p>
          <a:p>
            <a:r>
              <a:rPr lang="en-US" dirty="0" smtClean="0"/>
              <a:t>Knowing Available Books in the library</a:t>
            </a:r>
          </a:p>
          <a:p>
            <a:r>
              <a:rPr lang="en-US" dirty="0" smtClean="0"/>
              <a:t>Live Bus Tracking</a:t>
            </a:r>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10</a:t>
            </a:fld>
            <a:endParaRPr lang="en-US" dirty="0"/>
          </a:p>
        </p:txBody>
      </p:sp>
    </p:spTree>
    <p:extLst>
      <p:ext uri="{BB962C8B-B14F-4D97-AF65-F5344CB8AC3E}">
        <p14:creationId xmlns:p14="http://schemas.microsoft.com/office/powerpoint/2010/main" val="9327941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smtClean="0"/>
              <a:t>Admin Module Consists of Services like:</a:t>
            </a:r>
            <a:endParaRPr lang="en-US" sz="2800" dirty="0"/>
          </a:p>
        </p:txBody>
      </p:sp>
      <p:sp>
        <p:nvSpPr>
          <p:cNvPr id="3" name="Content Placeholder 2"/>
          <p:cNvSpPr>
            <a:spLocks noGrp="1"/>
          </p:cNvSpPr>
          <p:nvPr>
            <p:ph idx="1"/>
          </p:nvPr>
        </p:nvSpPr>
        <p:spPr/>
        <p:txBody>
          <a:bodyPr/>
          <a:lstStyle/>
          <a:p>
            <a:r>
              <a:rPr lang="en-US" dirty="0" smtClean="0"/>
              <a:t>Uploading of internal marks</a:t>
            </a:r>
          </a:p>
          <a:p>
            <a:r>
              <a:rPr lang="en-US" dirty="0" smtClean="0"/>
              <a:t>Uploading Circulars and Time Tables</a:t>
            </a:r>
          </a:p>
          <a:p>
            <a:r>
              <a:rPr lang="en-US" dirty="0" smtClean="0"/>
              <a:t>Taking Attendance in the application</a:t>
            </a:r>
          </a:p>
          <a:p>
            <a:r>
              <a:rPr lang="en-US" dirty="0" smtClean="0"/>
              <a:t>Uploading Library Information</a:t>
            </a:r>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11</a:t>
            </a:fld>
            <a:endParaRPr lang="en-US" dirty="0"/>
          </a:p>
        </p:txBody>
      </p:sp>
    </p:spTree>
    <p:extLst>
      <p:ext uri="{BB962C8B-B14F-4D97-AF65-F5344CB8AC3E}">
        <p14:creationId xmlns:p14="http://schemas.microsoft.com/office/powerpoint/2010/main" val="32113917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SYSTEM ARCHITECTURE</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956410" y="1905000"/>
            <a:ext cx="8106213" cy="4556185"/>
          </a:xfrm>
        </p:spPr>
      </p:pic>
      <p:sp>
        <p:nvSpPr>
          <p:cNvPr id="4" name="Slide Number Placeholder 3"/>
          <p:cNvSpPr>
            <a:spLocks noGrp="1"/>
          </p:cNvSpPr>
          <p:nvPr>
            <p:ph type="sldNum" sz="quarter" idx="12"/>
          </p:nvPr>
        </p:nvSpPr>
        <p:spPr/>
        <p:txBody>
          <a:bodyPr/>
          <a:lstStyle/>
          <a:p>
            <a:fld id="{D57F1E4F-1CFF-5643-939E-217C01CDF565}" type="slidenum">
              <a:rPr lang="en-US" smtClean="0"/>
              <a:pPr/>
              <a:t>12</a:t>
            </a:fld>
            <a:endParaRPr lang="en-US" dirty="0"/>
          </a:p>
        </p:txBody>
      </p:sp>
    </p:spTree>
    <p:extLst>
      <p:ext uri="{BB962C8B-B14F-4D97-AF65-F5344CB8AC3E}">
        <p14:creationId xmlns:p14="http://schemas.microsoft.com/office/powerpoint/2010/main" val="24046045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23581" y="2741521"/>
            <a:ext cx="8911687" cy="1280890"/>
          </a:xfrm>
        </p:spPr>
        <p:txBody>
          <a:bodyPr>
            <a:normAutofit/>
          </a:bodyPr>
          <a:lstStyle/>
          <a:p>
            <a:pPr algn="ctr"/>
            <a:r>
              <a:rPr lang="en-US" sz="4800" b="1" dirty="0" smtClean="0">
                <a:latin typeface="Times New Roman" panose="02020603050405020304" pitchFamily="18" charset="0"/>
                <a:cs typeface="Times New Roman" panose="02020603050405020304" pitchFamily="18" charset="0"/>
              </a:rPr>
              <a:t>UML DIAGRAMS</a:t>
            </a:r>
            <a:endParaRPr lang="en-US" sz="4800"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2019868" y="5998234"/>
            <a:ext cx="8915400" cy="3777622"/>
          </a:xfrm>
        </p:spPr>
        <p:txBody>
          <a:bodyPr/>
          <a:lstStyle/>
          <a:p>
            <a:pPr marL="0" indent="0">
              <a:buNone/>
            </a:pPr>
            <a:r>
              <a:rPr lang="en-US" dirty="0"/>
              <a:t> </a:t>
            </a:r>
          </a:p>
        </p:txBody>
      </p:sp>
      <p:sp>
        <p:nvSpPr>
          <p:cNvPr id="4" name="Slide Number Placeholder 3"/>
          <p:cNvSpPr>
            <a:spLocks noGrp="1"/>
          </p:cNvSpPr>
          <p:nvPr>
            <p:ph type="sldNum" sz="quarter" idx="12"/>
          </p:nvPr>
        </p:nvSpPr>
        <p:spPr/>
        <p:txBody>
          <a:bodyPr/>
          <a:lstStyle/>
          <a:p>
            <a:fld id="{D57F1E4F-1CFF-5643-939E-217C01CDF565}" type="slidenum">
              <a:rPr lang="en-US" smtClean="0"/>
              <a:pPr/>
              <a:t>13</a:t>
            </a:fld>
            <a:endParaRPr lang="en-US" dirty="0"/>
          </a:p>
        </p:txBody>
      </p:sp>
    </p:spTree>
    <p:extLst>
      <p:ext uri="{BB962C8B-B14F-4D97-AF65-F5344CB8AC3E}">
        <p14:creationId xmlns:p14="http://schemas.microsoft.com/office/powerpoint/2010/main" val="391600850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72155" y="147337"/>
            <a:ext cx="8911687" cy="1280890"/>
          </a:xfrm>
        </p:spPr>
        <p:txBody>
          <a:bodyPr/>
          <a:lstStyle/>
          <a:p>
            <a:pPr algn="ctr"/>
            <a:r>
              <a:rPr lang="en-US" dirty="0" smtClean="0"/>
              <a:t>CLASS DIAGRAM FOR USER</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398808" y="787783"/>
            <a:ext cx="7289320" cy="6070218"/>
          </a:xfrm>
        </p:spPr>
      </p:pic>
      <p:sp>
        <p:nvSpPr>
          <p:cNvPr id="4" name="Slide Number Placeholder 3"/>
          <p:cNvSpPr>
            <a:spLocks noGrp="1"/>
          </p:cNvSpPr>
          <p:nvPr>
            <p:ph type="sldNum" sz="quarter" idx="12"/>
          </p:nvPr>
        </p:nvSpPr>
        <p:spPr/>
        <p:txBody>
          <a:bodyPr/>
          <a:lstStyle/>
          <a:p>
            <a:fld id="{D57F1E4F-1CFF-5643-939E-217C01CDF565}" type="slidenum">
              <a:rPr lang="en-US" smtClean="0"/>
              <a:pPr/>
              <a:t>14</a:t>
            </a:fld>
            <a:endParaRPr lang="en-US" dirty="0"/>
          </a:p>
        </p:txBody>
      </p:sp>
    </p:spTree>
    <p:extLst>
      <p:ext uri="{BB962C8B-B14F-4D97-AF65-F5344CB8AC3E}">
        <p14:creationId xmlns:p14="http://schemas.microsoft.com/office/powerpoint/2010/main" val="224765642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1068" y="0"/>
            <a:ext cx="8911687" cy="1280890"/>
          </a:xfrm>
        </p:spPr>
        <p:txBody>
          <a:bodyPr/>
          <a:lstStyle/>
          <a:p>
            <a:pPr algn="ctr"/>
            <a:r>
              <a:rPr lang="en-US" dirty="0" smtClean="0"/>
              <a:t>CLASS DIAGRAM FOR ADMIN</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536831" y="787782"/>
            <a:ext cx="5943600" cy="6070217"/>
          </a:xfrm>
        </p:spPr>
      </p:pic>
      <p:sp>
        <p:nvSpPr>
          <p:cNvPr id="4" name="Slide Number Placeholder 3"/>
          <p:cNvSpPr>
            <a:spLocks noGrp="1"/>
          </p:cNvSpPr>
          <p:nvPr>
            <p:ph type="sldNum" sz="quarter" idx="12"/>
          </p:nvPr>
        </p:nvSpPr>
        <p:spPr/>
        <p:txBody>
          <a:bodyPr/>
          <a:lstStyle/>
          <a:p>
            <a:fld id="{D57F1E4F-1CFF-5643-939E-217C01CDF565}" type="slidenum">
              <a:rPr lang="en-US" smtClean="0"/>
              <a:pPr/>
              <a:t>15</a:t>
            </a:fld>
            <a:endParaRPr lang="en-US" dirty="0"/>
          </a:p>
        </p:txBody>
      </p:sp>
    </p:spTree>
    <p:extLst>
      <p:ext uri="{BB962C8B-B14F-4D97-AF65-F5344CB8AC3E}">
        <p14:creationId xmlns:p14="http://schemas.microsoft.com/office/powerpoint/2010/main" val="715563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68306" y="147337"/>
            <a:ext cx="8911687" cy="1280890"/>
          </a:xfrm>
        </p:spPr>
        <p:txBody>
          <a:bodyPr/>
          <a:lstStyle/>
          <a:p>
            <a:pPr algn="ctr"/>
            <a:r>
              <a:rPr lang="en-US" dirty="0" smtClean="0"/>
              <a:t>        ACTIVITY DIAGRAM FOR USER</a:t>
            </a:r>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16</a:t>
            </a:fld>
            <a:endParaRPr lang="en-US"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52158" y="787782"/>
            <a:ext cx="7039155" cy="6070218"/>
          </a:xfrm>
        </p:spPr>
      </p:pic>
    </p:spTree>
    <p:extLst>
      <p:ext uri="{BB962C8B-B14F-4D97-AF65-F5344CB8AC3E}">
        <p14:creationId xmlns:p14="http://schemas.microsoft.com/office/powerpoint/2010/main" val="263840413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1068" y="90710"/>
            <a:ext cx="8911687" cy="1280890"/>
          </a:xfrm>
        </p:spPr>
        <p:txBody>
          <a:bodyPr/>
          <a:lstStyle/>
          <a:p>
            <a:r>
              <a:rPr lang="en-US" dirty="0" smtClean="0"/>
              <a:t>ACTIVITY DIAGRAM FOR ADMIN</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858487" y="731155"/>
            <a:ext cx="6082493" cy="6070218"/>
          </a:xfrm>
        </p:spPr>
      </p:pic>
      <p:sp>
        <p:nvSpPr>
          <p:cNvPr id="4" name="Slide Number Placeholder 3"/>
          <p:cNvSpPr>
            <a:spLocks noGrp="1"/>
          </p:cNvSpPr>
          <p:nvPr>
            <p:ph type="sldNum" sz="quarter" idx="12"/>
          </p:nvPr>
        </p:nvSpPr>
        <p:spPr/>
        <p:txBody>
          <a:bodyPr/>
          <a:lstStyle/>
          <a:p>
            <a:fld id="{D57F1E4F-1CFF-5643-939E-217C01CDF565}" type="slidenum">
              <a:rPr lang="en-US" smtClean="0"/>
              <a:pPr/>
              <a:t>17</a:t>
            </a:fld>
            <a:endParaRPr lang="en-US" dirty="0"/>
          </a:p>
        </p:txBody>
      </p:sp>
    </p:spTree>
    <p:extLst>
      <p:ext uri="{BB962C8B-B14F-4D97-AF65-F5344CB8AC3E}">
        <p14:creationId xmlns:p14="http://schemas.microsoft.com/office/powerpoint/2010/main" val="11219498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89408" y="0"/>
            <a:ext cx="8911687" cy="1280890"/>
          </a:xfrm>
        </p:spPr>
        <p:txBody>
          <a:bodyPr/>
          <a:lstStyle/>
          <a:p>
            <a:pPr algn="ctr"/>
            <a:r>
              <a:rPr lang="en-US" dirty="0" smtClean="0"/>
              <a:t>USECASE DIAGRAM</a:t>
            </a:r>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18</a:t>
            </a:fld>
            <a:endParaRPr lang="en-US"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898475" y="787782"/>
            <a:ext cx="7815533" cy="5897690"/>
          </a:xfrm>
        </p:spPr>
      </p:pic>
    </p:spTree>
    <p:extLst>
      <p:ext uri="{BB962C8B-B14F-4D97-AF65-F5344CB8AC3E}">
        <p14:creationId xmlns:p14="http://schemas.microsoft.com/office/powerpoint/2010/main" val="13182355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80781" y="147337"/>
            <a:ext cx="8911687" cy="1280890"/>
          </a:xfrm>
        </p:spPr>
        <p:txBody>
          <a:bodyPr/>
          <a:lstStyle/>
          <a:p>
            <a:pPr algn="ctr"/>
            <a:r>
              <a:rPr lang="en-US" dirty="0" smtClean="0"/>
              <a:t>SEQUENCE DIAGRAM</a:t>
            </a:r>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19</a:t>
            </a:fld>
            <a:endParaRPr lang="en-US"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40348" y="664233"/>
            <a:ext cx="7168550" cy="6193767"/>
          </a:xfrm>
        </p:spPr>
      </p:pic>
    </p:spTree>
    <p:extLst>
      <p:ext uri="{BB962C8B-B14F-4D97-AF65-F5344CB8AC3E}">
        <p14:creationId xmlns:p14="http://schemas.microsoft.com/office/powerpoint/2010/main" val="59006762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CONTENTS</a:t>
            </a:r>
          </a:p>
        </p:txBody>
      </p:sp>
      <p:sp>
        <p:nvSpPr>
          <p:cNvPr id="3" name="Content Placeholder 2"/>
          <p:cNvSpPr>
            <a:spLocks noGrp="1"/>
          </p:cNvSpPr>
          <p:nvPr>
            <p:ph idx="1"/>
          </p:nvPr>
        </p:nvSpPr>
        <p:spPr/>
        <p:txBody>
          <a:bodyPr>
            <a:normAutofit fontScale="70000" lnSpcReduction="20000"/>
          </a:bodyPr>
          <a:lstStyle/>
          <a:p>
            <a:r>
              <a:rPr lang="en-US" dirty="0"/>
              <a:t>ABSTRACT</a:t>
            </a:r>
          </a:p>
          <a:p>
            <a:r>
              <a:rPr lang="en-US" dirty="0"/>
              <a:t>Existing System</a:t>
            </a:r>
          </a:p>
          <a:p>
            <a:r>
              <a:rPr lang="en-US" dirty="0"/>
              <a:t>Problems on Existing System</a:t>
            </a:r>
          </a:p>
          <a:p>
            <a:r>
              <a:rPr lang="en-US" dirty="0"/>
              <a:t>Proposed System</a:t>
            </a:r>
          </a:p>
          <a:p>
            <a:r>
              <a:rPr lang="en-US" dirty="0"/>
              <a:t>Advantages of proposed System</a:t>
            </a:r>
          </a:p>
          <a:p>
            <a:r>
              <a:rPr lang="en-US" dirty="0"/>
              <a:t>System and Software Requirements</a:t>
            </a:r>
            <a:r>
              <a:rPr lang="en-US" dirty="0" smtClean="0"/>
              <a:t>.</a:t>
            </a:r>
          </a:p>
          <a:p>
            <a:r>
              <a:rPr lang="en-US" dirty="0" smtClean="0"/>
              <a:t>System Architecture</a:t>
            </a:r>
          </a:p>
          <a:p>
            <a:r>
              <a:rPr lang="en-US" dirty="0" smtClean="0"/>
              <a:t>UML Diagrams</a:t>
            </a:r>
          </a:p>
          <a:p>
            <a:r>
              <a:rPr lang="en-US" dirty="0" smtClean="0"/>
              <a:t>DFD Diagrams</a:t>
            </a:r>
          </a:p>
          <a:p>
            <a:r>
              <a:rPr lang="en-US" dirty="0" smtClean="0"/>
              <a:t>Implementation and Testing</a:t>
            </a:r>
          </a:p>
          <a:p>
            <a:r>
              <a:rPr lang="en-US" dirty="0" smtClean="0"/>
              <a:t>Output </a:t>
            </a:r>
            <a:r>
              <a:rPr lang="en-US" dirty="0" smtClean="0"/>
              <a:t>Screens</a:t>
            </a:r>
          </a:p>
          <a:p>
            <a:r>
              <a:rPr lang="en-US" dirty="0" smtClean="0"/>
              <a:t>Conclusion</a:t>
            </a:r>
          </a:p>
          <a:p>
            <a:r>
              <a:rPr lang="en-US" dirty="0" smtClean="0"/>
              <a:t>Future </a:t>
            </a:r>
            <a:r>
              <a:rPr lang="en-US" smtClean="0"/>
              <a:t>Enhancememts</a:t>
            </a:r>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2</a:t>
            </a:fld>
            <a:endParaRPr lang="en-US" dirty="0"/>
          </a:p>
        </p:txBody>
      </p:sp>
    </p:spTree>
    <p:extLst>
      <p:ext uri="{BB962C8B-B14F-4D97-AF65-F5344CB8AC3E}">
        <p14:creationId xmlns:p14="http://schemas.microsoft.com/office/powerpoint/2010/main" val="311847265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58087" y="2711703"/>
            <a:ext cx="8911687" cy="1280890"/>
          </a:xfrm>
        </p:spPr>
        <p:txBody>
          <a:bodyPr>
            <a:normAutofit/>
          </a:bodyPr>
          <a:lstStyle/>
          <a:p>
            <a:pPr algn="ctr"/>
            <a:r>
              <a:rPr lang="en-US" sz="4800" dirty="0" smtClean="0">
                <a:latin typeface="Times New Roman" panose="02020603050405020304" pitchFamily="18" charset="0"/>
                <a:cs typeface="Times New Roman" panose="02020603050405020304" pitchFamily="18" charset="0"/>
              </a:rPr>
              <a:t>DFD DIAGRAMS</a:t>
            </a:r>
            <a:endParaRPr lang="en-US" sz="48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821461" y="4419600"/>
            <a:ext cx="8915400" cy="3777622"/>
          </a:xfrm>
        </p:spPr>
        <p:txBody>
          <a:bodyPr/>
          <a:lstStyle/>
          <a:p>
            <a:pPr marL="0" indent="0">
              <a:buNone/>
            </a:pPr>
            <a:r>
              <a:rPr lang="en-US" dirty="0" smtClean="0"/>
              <a:t> </a:t>
            </a:r>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20</a:t>
            </a:fld>
            <a:endParaRPr lang="en-US" dirty="0"/>
          </a:p>
        </p:txBody>
      </p:sp>
    </p:spTree>
    <p:extLst>
      <p:ext uri="{BB962C8B-B14F-4D97-AF65-F5344CB8AC3E}">
        <p14:creationId xmlns:p14="http://schemas.microsoft.com/office/powerpoint/2010/main" val="283496088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Level 0</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91229" y="2133600"/>
            <a:ext cx="7511367" cy="3778250"/>
          </a:xfrm>
        </p:spPr>
      </p:pic>
      <p:sp>
        <p:nvSpPr>
          <p:cNvPr id="4" name="Slide Number Placeholder 3"/>
          <p:cNvSpPr>
            <a:spLocks noGrp="1"/>
          </p:cNvSpPr>
          <p:nvPr>
            <p:ph type="sldNum" sz="quarter" idx="12"/>
          </p:nvPr>
        </p:nvSpPr>
        <p:spPr/>
        <p:txBody>
          <a:bodyPr/>
          <a:lstStyle/>
          <a:p>
            <a:fld id="{D57F1E4F-1CFF-5643-939E-217C01CDF565}" type="slidenum">
              <a:rPr lang="en-US" smtClean="0"/>
              <a:pPr/>
              <a:t>21</a:t>
            </a:fld>
            <a:endParaRPr lang="en-US" dirty="0"/>
          </a:p>
        </p:txBody>
      </p:sp>
    </p:spTree>
    <p:extLst>
      <p:ext uri="{BB962C8B-B14F-4D97-AF65-F5344CB8AC3E}">
        <p14:creationId xmlns:p14="http://schemas.microsoft.com/office/powerpoint/2010/main" val="292091649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Level 1</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92925" y="1578634"/>
            <a:ext cx="8405754" cy="4899804"/>
          </a:xfrm>
        </p:spPr>
      </p:pic>
      <p:sp>
        <p:nvSpPr>
          <p:cNvPr id="4" name="Slide Number Placeholder 3"/>
          <p:cNvSpPr>
            <a:spLocks noGrp="1"/>
          </p:cNvSpPr>
          <p:nvPr>
            <p:ph type="sldNum" sz="quarter" idx="12"/>
          </p:nvPr>
        </p:nvSpPr>
        <p:spPr/>
        <p:txBody>
          <a:bodyPr/>
          <a:lstStyle/>
          <a:p>
            <a:fld id="{D57F1E4F-1CFF-5643-939E-217C01CDF565}" type="slidenum">
              <a:rPr lang="en-US" smtClean="0"/>
              <a:pPr/>
              <a:t>22</a:t>
            </a:fld>
            <a:endParaRPr lang="en-US" dirty="0"/>
          </a:p>
        </p:txBody>
      </p:sp>
    </p:spTree>
    <p:extLst>
      <p:ext uri="{BB962C8B-B14F-4D97-AF65-F5344CB8AC3E}">
        <p14:creationId xmlns:p14="http://schemas.microsoft.com/office/powerpoint/2010/main" val="27054333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1068" y="-127983"/>
            <a:ext cx="8911687" cy="1280890"/>
          </a:xfrm>
        </p:spPr>
        <p:txBody>
          <a:bodyPr/>
          <a:lstStyle/>
          <a:p>
            <a:pPr algn="ctr"/>
            <a:r>
              <a:rPr lang="en-US" dirty="0" smtClean="0"/>
              <a:t>Level 2</a:t>
            </a:r>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23</a:t>
            </a:fld>
            <a:endParaRPr lang="en-US"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881887" y="500332"/>
            <a:ext cx="6374921" cy="6435305"/>
          </a:xfrm>
        </p:spPr>
      </p:pic>
    </p:spTree>
    <p:extLst>
      <p:ext uri="{BB962C8B-B14F-4D97-AF65-F5344CB8AC3E}">
        <p14:creationId xmlns:p14="http://schemas.microsoft.com/office/powerpoint/2010/main" val="330345298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Test cases</a:t>
            </a:r>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24</a:t>
            </a:fld>
            <a:endParaRPr lang="en-US"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398808" y="1362974"/>
            <a:ext cx="7013275" cy="5374256"/>
          </a:xfrm>
        </p:spPr>
      </p:pic>
    </p:spTree>
    <p:extLst>
      <p:ext uri="{BB962C8B-B14F-4D97-AF65-F5344CB8AC3E}">
        <p14:creationId xmlns:p14="http://schemas.microsoft.com/office/powerpoint/2010/main" val="36641435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05509" y="465826"/>
            <a:ext cx="8264106" cy="6219646"/>
          </a:xfrm>
        </p:spPr>
      </p:pic>
      <p:sp>
        <p:nvSpPr>
          <p:cNvPr id="4" name="Slide Number Placeholder 3"/>
          <p:cNvSpPr>
            <a:spLocks noGrp="1"/>
          </p:cNvSpPr>
          <p:nvPr>
            <p:ph type="sldNum" sz="quarter" idx="12"/>
          </p:nvPr>
        </p:nvSpPr>
        <p:spPr/>
        <p:txBody>
          <a:bodyPr/>
          <a:lstStyle/>
          <a:p>
            <a:fld id="{D57F1E4F-1CFF-5643-939E-217C01CDF565}" type="slidenum">
              <a:rPr lang="en-US" smtClean="0"/>
              <a:pPr/>
              <a:t>25</a:t>
            </a:fld>
            <a:endParaRPr lang="en-US" dirty="0"/>
          </a:p>
        </p:txBody>
      </p:sp>
    </p:spTree>
    <p:extLst>
      <p:ext uri="{BB962C8B-B14F-4D97-AF65-F5344CB8AC3E}">
        <p14:creationId xmlns:p14="http://schemas.microsoft.com/office/powerpoint/2010/main" val="563728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924" y="112831"/>
            <a:ext cx="8911687" cy="1280890"/>
          </a:xfrm>
        </p:spPr>
        <p:txBody>
          <a:bodyPr>
            <a:normAutofit/>
          </a:bodyPr>
          <a:lstStyle/>
          <a:p>
            <a:pPr algn="ctr"/>
            <a:r>
              <a:rPr lang="en-US" dirty="0" smtClean="0"/>
              <a:t>User Output Screens</a:t>
            </a:r>
            <a:br>
              <a:rPr lang="en-US" dirty="0" smtClean="0"/>
            </a:br>
            <a:r>
              <a:rPr lang="en-US" sz="2400" dirty="0" smtClean="0"/>
              <a:t>Home Screen</a:t>
            </a:r>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26</a:t>
            </a:fld>
            <a:endParaRPr lang="en-US" dirty="0"/>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072206" y="1218699"/>
            <a:ext cx="2830919" cy="5661838"/>
          </a:xfr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57790" y="1218699"/>
            <a:ext cx="2806912" cy="5613823"/>
          </a:xfrm>
          <a:prstGeom prst="rect">
            <a:avLst/>
          </a:prstGeom>
        </p:spPr>
      </p:pic>
    </p:spTree>
    <p:extLst>
      <p:ext uri="{BB962C8B-B14F-4D97-AF65-F5344CB8AC3E}">
        <p14:creationId xmlns:p14="http://schemas.microsoft.com/office/powerpoint/2010/main" val="343875416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CIRCULAR SCREEN</a:t>
            </a:r>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27</a:t>
            </a:fld>
            <a:endParaRPr lang="en-US" dirty="0"/>
          </a:p>
        </p:txBody>
      </p:sp>
      <p:pic>
        <p:nvPicPr>
          <p:cNvPr id="7" name="Content Placeholder 6" descr="Screenshot_20190410-080709.png"/>
          <p:cNvPicPr>
            <a:picLocks noGrp="1" noChangeAspect="1"/>
          </p:cNvPicPr>
          <p:nvPr>
            <p:ph idx="1"/>
          </p:nvPr>
        </p:nvPicPr>
        <p:blipFill>
          <a:blip r:embed="rId2"/>
          <a:stretch>
            <a:fillRect/>
          </a:stretch>
        </p:blipFill>
        <p:spPr>
          <a:xfrm>
            <a:off x="3747855" y="1388124"/>
            <a:ext cx="2542775" cy="5067759"/>
          </a:xfrm>
        </p:spPr>
      </p:pic>
      <p:pic>
        <p:nvPicPr>
          <p:cNvPr id="8" name="Picture 7" descr="Screenshot_2019-04-10-08-07-16.jpg"/>
          <p:cNvPicPr>
            <a:picLocks noChangeAspect="1"/>
          </p:cNvPicPr>
          <p:nvPr/>
        </p:nvPicPr>
        <p:blipFill>
          <a:blip r:embed="rId3"/>
          <a:stretch>
            <a:fillRect/>
          </a:stretch>
        </p:blipFill>
        <p:spPr>
          <a:xfrm>
            <a:off x="7054025" y="1432192"/>
            <a:ext cx="2618102" cy="5277080"/>
          </a:xfrm>
          <a:prstGeom prst="rect">
            <a:avLst/>
          </a:prstGeom>
        </p:spPr>
      </p:pic>
    </p:spTree>
    <p:extLst>
      <p:ext uri="{BB962C8B-B14F-4D97-AF65-F5344CB8AC3E}">
        <p14:creationId xmlns:p14="http://schemas.microsoft.com/office/powerpoint/2010/main" val="40060569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Time Tables Screen</a:t>
            </a:r>
            <a:endParaRPr lang="en-US" dirty="0"/>
          </a:p>
        </p:txBody>
      </p:sp>
      <p:pic>
        <p:nvPicPr>
          <p:cNvPr id="8" name="Content Placeholder 7"/>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28273" y="1483741"/>
            <a:ext cx="2961312" cy="5264557"/>
          </a:xfrm>
        </p:spPr>
      </p:pic>
      <p:sp>
        <p:nvSpPr>
          <p:cNvPr id="4" name="Slide Number Placeholder 3"/>
          <p:cNvSpPr>
            <a:spLocks noGrp="1"/>
          </p:cNvSpPr>
          <p:nvPr>
            <p:ph type="sldNum" sz="quarter" idx="12"/>
          </p:nvPr>
        </p:nvSpPr>
        <p:spPr/>
        <p:txBody>
          <a:bodyPr/>
          <a:lstStyle/>
          <a:p>
            <a:fld id="{D57F1E4F-1CFF-5643-939E-217C01CDF565}" type="slidenum">
              <a:rPr lang="en-US" smtClean="0"/>
              <a:pPr/>
              <a:t>28</a:t>
            </a:fld>
            <a:endParaRPr lang="en-US" dirty="0"/>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71368" y="1483742"/>
            <a:ext cx="2958232" cy="5259079"/>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94252" y="1483741"/>
            <a:ext cx="2528713" cy="5259080"/>
          </a:xfrm>
          <a:prstGeom prst="rect">
            <a:avLst/>
          </a:prstGeom>
        </p:spPr>
      </p:pic>
    </p:spTree>
    <p:extLst>
      <p:ext uri="{BB962C8B-B14F-4D97-AF65-F5344CB8AC3E}">
        <p14:creationId xmlns:p14="http://schemas.microsoft.com/office/powerpoint/2010/main" val="31920800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INTERNAL MARKS</a:t>
            </a:r>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29</a:t>
            </a:fld>
            <a:endParaRPr lang="en-US" dirty="0"/>
          </a:p>
        </p:txBody>
      </p:sp>
      <p:pic>
        <p:nvPicPr>
          <p:cNvPr id="7" name="Content Placeholder 6" descr="Screenshot_2019-04-10-08-06-45.jpg"/>
          <p:cNvPicPr>
            <a:picLocks noGrp="1" noChangeAspect="1"/>
          </p:cNvPicPr>
          <p:nvPr>
            <p:ph idx="1"/>
          </p:nvPr>
        </p:nvPicPr>
        <p:blipFill>
          <a:blip r:embed="rId2"/>
          <a:stretch>
            <a:fillRect/>
          </a:stretch>
        </p:blipFill>
        <p:spPr>
          <a:xfrm>
            <a:off x="5585552" y="1358753"/>
            <a:ext cx="2603401" cy="5229334"/>
          </a:xfrm>
        </p:spPr>
      </p:pic>
    </p:spTree>
    <p:extLst>
      <p:ext uri="{BB962C8B-B14F-4D97-AF65-F5344CB8AC3E}">
        <p14:creationId xmlns:p14="http://schemas.microsoft.com/office/powerpoint/2010/main" val="27056769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ABSTRACT</a:t>
            </a:r>
          </a:p>
        </p:txBody>
      </p:sp>
      <p:sp>
        <p:nvSpPr>
          <p:cNvPr id="3" name="Content Placeholder 2"/>
          <p:cNvSpPr>
            <a:spLocks noGrp="1"/>
          </p:cNvSpPr>
          <p:nvPr>
            <p:ph idx="1"/>
          </p:nvPr>
        </p:nvSpPr>
        <p:spPr/>
        <p:txBody>
          <a:bodyPr vert="horz" lIns="91440" tIns="45720" rIns="91440" bIns="45720" rtlCol="0" anchor="t">
            <a:normAutofit/>
          </a:bodyPr>
          <a:lstStyle/>
          <a:p>
            <a:pPr algn="just"/>
            <a:r>
              <a:rPr lang="en-US" sz="2400" dirty="0"/>
              <a:t>"Smart College Management System" manages the college Information like Student attendance, time tables, circulars, internal mark details and library management and also optional features like peer Live Bus tracking, Downloadable lecture notes.</a:t>
            </a:r>
          </a:p>
        </p:txBody>
      </p:sp>
      <p:sp>
        <p:nvSpPr>
          <p:cNvPr id="4" name="Slide Number Placeholder 3"/>
          <p:cNvSpPr>
            <a:spLocks noGrp="1"/>
          </p:cNvSpPr>
          <p:nvPr>
            <p:ph type="sldNum" sz="quarter" idx="12"/>
          </p:nvPr>
        </p:nvSpPr>
        <p:spPr/>
        <p:txBody>
          <a:bodyPr/>
          <a:lstStyle/>
          <a:p>
            <a:fld id="{D57F1E4F-1CFF-5643-939E-217C01CDF565}" type="slidenum">
              <a:rPr lang="en-US" smtClean="0"/>
              <a:pPr/>
              <a:t>3</a:t>
            </a:fld>
            <a:endParaRPr lang="en-US" dirty="0"/>
          </a:p>
        </p:txBody>
      </p:sp>
    </p:spTree>
    <p:extLst>
      <p:ext uri="{BB962C8B-B14F-4D97-AF65-F5344CB8AC3E}">
        <p14:creationId xmlns:p14="http://schemas.microsoft.com/office/powerpoint/2010/main" val="52354418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ATTENDANCE</a:t>
            </a:r>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30</a:t>
            </a:fld>
            <a:endParaRPr lang="en-US" dirty="0"/>
          </a:p>
        </p:txBody>
      </p:sp>
      <p:pic>
        <p:nvPicPr>
          <p:cNvPr id="7" name="Content Placeholder 6" descr="Screenshot_20190410-080735.png"/>
          <p:cNvPicPr>
            <a:picLocks noGrp="1" noChangeAspect="1"/>
          </p:cNvPicPr>
          <p:nvPr>
            <p:ph idx="1"/>
          </p:nvPr>
        </p:nvPicPr>
        <p:blipFill>
          <a:blip r:embed="rId2"/>
          <a:stretch>
            <a:fillRect/>
          </a:stretch>
        </p:blipFill>
        <p:spPr>
          <a:xfrm>
            <a:off x="5596569" y="1444338"/>
            <a:ext cx="2918147" cy="5187816"/>
          </a:xfrm>
        </p:spPr>
      </p:pic>
    </p:spTree>
    <p:extLst>
      <p:ext uri="{BB962C8B-B14F-4D97-AF65-F5344CB8AC3E}">
        <p14:creationId xmlns:p14="http://schemas.microsoft.com/office/powerpoint/2010/main" val="15793208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t>LIBRARY DATA</a:t>
            </a:r>
            <a:endParaRPr lang="en-US" b="1"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518454" y="1503870"/>
            <a:ext cx="2900928" cy="5157207"/>
          </a:xfrm>
        </p:spPr>
      </p:pic>
      <p:sp>
        <p:nvSpPr>
          <p:cNvPr id="4" name="Slide Number Placeholder 3"/>
          <p:cNvSpPr>
            <a:spLocks noGrp="1"/>
          </p:cNvSpPr>
          <p:nvPr>
            <p:ph type="sldNum" sz="quarter" idx="12"/>
          </p:nvPr>
        </p:nvSpPr>
        <p:spPr/>
        <p:txBody>
          <a:bodyPr/>
          <a:lstStyle/>
          <a:p>
            <a:fld id="{D57F1E4F-1CFF-5643-939E-217C01CDF565}" type="slidenum">
              <a:rPr lang="en-US" smtClean="0"/>
              <a:pPr/>
              <a:t>31</a:t>
            </a:fld>
            <a:endParaRPr lang="en-US" dirty="0"/>
          </a:p>
        </p:txBody>
      </p:sp>
    </p:spTree>
    <p:extLst>
      <p:ext uri="{BB962C8B-B14F-4D97-AF65-F5344CB8AC3E}">
        <p14:creationId xmlns:p14="http://schemas.microsoft.com/office/powerpoint/2010/main" val="26404458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BUS TRACKING</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449442" y="1434861"/>
            <a:ext cx="2926807" cy="5203214"/>
          </a:xfrm>
        </p:spPr>
      </p:pic>
      <p:sp>
        <p:nvSpPr>
          <p:cNvPr id="4" name="Slide Number Placeholder 3"/>
          <p:cNvSpPr>
            <a:spLocks noGrp="1"/>
          </p:cNvSpPr>
          <p:nvPr>
            <p:ph type="sldNum" sz="quarter" idx="12"/>
          </p:nvPr>
        </p:nvSpPr>
        <p:spPr/>
        <p:txBody>
          <a:bodyPr/>
          <a:lstStyle/>
          <a:p>
            <a:fld id="{D57F1E4F-1CFF-5643-939E-217C01CDF565}" type="slidenum">
              <a:rPr lang="en-US" smtClean="0"/>
              <a:pPr/>
              <a:t>32</a:t>
            </a:fld>
            <a:endParaRPr lang="en-US" dirty="0"/>
          </a:p>
        </p:txBody>
      </p:sp>
    </p:spTree>
    <p:extLst>
      <p:ext uri="{BB962C8B-B14F-4D97-AF65-F5344CB8AC3E}">
        <p14:creationId xmlns:p14="http://schemas.microsoft.com/office/powerpoint/2010/main" val="174651117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COLLEGE WEBSITE SCREEN</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182023" y="1452112"/>
            <a:ext cx="2987192" cy="5310565"/>
          </a:xfrm>
        </p:spPr>
      </p:pic>
      <p:sp>
        <p:nvSpPr>
          <p:cNvPr id="4" name="Slide Number Placeholder 3"/>
          <p:cNvSpPr>
            <a:spLocks noGrp="1"/>
          </p:cNvSpPr>
          <p:nvPr>
            <p:ph type="sldNum" sz="quarter" idx="12"/>
          </p:nvPr>
        </p:nvSpPr>
        <p:spPr/>
        <p:txBody>
          <a:bodyPr/>
          <a:lstStyle/>
          <a:p>
            <a:fld id="{D57F1E4F-1CFF-5643-939E-217C01CDF565}" type="slidenum">
              <a:rPr lang="en-US" smtClean="0"/>
              <a:pPr/>
              <a:t>33</a:t>
            </a:fld>
            <a:endParaRPr lang="en-US" dirty="0"/>
          </a:p>
        </p:txBody>
      </p:sp>
    </p:spTree>
    <p:extLst>
      <p:ext uri="{BB962C8B-B14F-4D97-AF65-F5344CB8AC3E}">
        <p14:creationId xmlns:p14="http://schemas.microsoft.com/office/powerpoint/2010/main" val="165364104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HOSTEL MANAGEMENT</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477773" y="1349120"/>
            <a:ext cx="3010619" cy="5352213"/>
          </a:xfrm>
        </p:spPr>
      </p:pic>
      <p:sp>
        <p:nvSpPr>
          <p:cNvPr id="4" name="Slide Number Placeholder 3"/>
          <p:cNvSpPr>
            <a:spLocks noGrp="1"/>
          </p:cNvSpPr>
          <p:nvPr>
            <p:ph type="sldNum" sz="quarter" idx="12"/>
          </p:nvPr>
        </p:nvSpPr>
        <p:spPr/>
        <p:txBody>
          <a:bodyPr/>
          <a:lstStyle/>
          <a:p>
            <a:fld id="{D57F1E4F-1CFF-5643-939E-217C01CDF565}" type="slidenum">
              <a:rPr lang="en-US" smtClean="0"/>
              <a:pPr/>
              <a:t>34</a:t>
            </a:fld>
            <a:endParaRPr lang="en-US" dirty="0"/>
          </a:p>
        </p:txBody>
      </p:sp>
    </p:spTree>
    <p:extLst>
      <p:ext uri="{BB962C8B-B14F-4D97-AF65-F5344CB8AC3E}">
        <p14:creationId xmlns:p14="http://schemas.microsoft.com/office/powerpoint/2010/main" val="157690792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QUERIES</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546786" y="1355831"/>
            <a:ext cx="3036498" cy="5398220"/>
          </a:xfrm>
        </p:spPr>
      </p:pic>
      <p:sp>
        <p:nvSpPr>
          <p:cNvPr id="4" name="Slide Number Placeholder 3"/>
          <p:cNvSpPr>
            <a:spLocks noGrp="1"/>
          </p:cNvSpPr>
          <p:nvPr>
            <p:ph type="sldNum" sz="quarter" idx="12"/>
          </p:nvPr>
        </p:nvSpPr>
        <p:spPr/>
        <p:txBody>
          <a:bodyPr/>
          <a:lstStyle/>
          <a:p>
            <a:fld id="{D57F1E4F-1CFF-5643-939E-217C01CDF565}" type="slidenum">
              <a:rPr lang="en-US" smtClean="0"/>
              <a:pPr/>
              <a:t>35</a:t>
            </a:fld>
            <a:endParaRPr lang="en-US" dirty="0"/>
          </a:p>
        </p:txBody>
      </p:sp>
    </p:spTree>
    <p:extLst>
      <p:ext uri="{BB962C8B-B14F-4D97-AF65-F5344CB8AC3E}">
        <p14:creationId xmlns:p14="http://schemas.microsoft.com/office/powerpoint/2010/main" val="284678850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Admin Output Screens</a:t>
            </a:r>
            <a:br>
              <a:rPr lang="en-US" dirty="0" smtClean="0"/>
            </a:br>
            <a:r>
              <a:rPr lang="en-US" sz="2400" dirty="0" smtClean="0"/>
              <a:t>Home Screen</a:t>
            </a:r>
            <a:endParaRPr lang="en-US" dirty="0"/>
          </a:p>
        </p:txBody>
      </p:sp>
      <p:pic>
        <p:nvPicPr>
          <p:cNvPr id="5" name="Content Placeholder 4" descr="Screenshot_20190410-075400.png"/>
          <p:cNvPicPr>
            <a:picLocks noGrp="1" noChangeAspect="1"/>
          </p:cNvPicPr>
          <p:nvPr>
            <p:ph idx="1"/>
          </p:nvPr>
        </p:nvPicPr>
        <p:blipFill>
          <a:blip r:embed="rId2"/>
          <a:stretch>
            <a:fillRect/>
          </a:stretch>
        </p:blipFill>
        <p:spPr>
          <a:xfrm>
            <a:off x="5827923" y="1855634"/>
            <a:ext cx="2699187" cy="4798554"/>
          </a:xfrm>
        </p:spPr>
      </p:pic>
      <p:sp>
        <p:nvSpPr>
          <p:cNvPr id="4" name="Slide Number Placeholder 3"/>
          <p:cNvSpPr>
            <a:spLocks noGrp="1"/>
          </p:cNvSpPr>
          <p:nvPr>
            <p:ph type="sldNum" sz="quarter" idx="12"/>
          </p:nvPr>
        </p:nvSpPr>
        <p:spPr/>
        <p:txBody>
          <a:bodyPr/>
          <a:lstStyle/>
          <a:p>
            <a:fld id="{D57F1E4F-1CFF-5643-939E-217C01CDF565}" type="slidenum">
              <a:rPr lang="en-US" smtClean="0"/>
              <a:pPr/>
              <a:t>36</a:t>
            </a:fld>
            <a:endParaRPr lang="en-US"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2400" dirty="0" smtClean="0"/>
              <a:t>Time Table Management</a:t>
            </a:r>
            <a:endParaRPr lang="en-US" sz="2400" dirty="0"/>
          </a:p>
        </p:txBody>
      </p:sp>
      <p:pic>
        <p:nvPicPr>
          <p:cNvPr id="5" name="Content Placeholder 4" descr="Screenshot_20190410-075444.png"/>
          <p:cNvPicPr>
            <a:picLocks noGrp="1" noChangeAspect="1"/>
          </p:cNvPicPr>
          <p:nvPr>
            <p:ph idx="1"/>
          </p:nvPr>
        </p:nvPicPr>
        <p:blipFill>
          <a:blip r:embed="rId2"/>
          <a:stretch>
            <a:fillRect/>
          </a:stretch>
        </p:blipFill>
        <p:spPr>
          <a:xfrm>
            <a:off x="2721166" y="1471267"/>
            <a:ext cx="2952519" cy="5248922"/>
          </a:xfrm>
        </p:spPr>
      </p:pic>
      <p:sp>
        <p:nvSpPr>
          <p:cNvPr id="4" name="Slide Number Placeholder 3"/>
          <p:cNvSpPr>
            <a:spLocks noGrp="1"/>
          </p:cNvSpPr>
          <p:nvPr>
            <p:ph type="sldNum" sz="quarter" idx="12"/>
          </p:nvPr>
        </p:nvSpPr>
        <p:spPr/>
        <p:txBody>
          <a:bodyPr/>
          <a:lstStyle/>
          <a:p>
            <a:fld id="{D57F1E4F-1CFF-5643-939E-217C01CDF565}" type="slidenum">
              <a:rPr lang="en-US" smtClean="0"/>
              <a:pPr/>
              <a:t>37</a:t>
            </a:fld>
            <a:endParaRPr lang="en-US" dirty="0"/>
          </a:p>
        </p:txBody>
      </p:sp>
      <p:pic>
        <p:nvPicPr>
          <p:cNvPr id="6" name="Content Placeholder 4" descr="Screenshot_2019-04-10-07-54-20.jpg"/>
          <p:cNvPicPr>
            <a:picLocks noChangeAspect="1"/>
          </p:cNvPicPr>
          <p:nvPr/>
        </p:nvPicPr>
        <p:blipFill>
          <a:blip r:embed="rId3"/>
          <a:stretch>
            <a:fillRect/>
          </a:stretch>
        </p:blipFill>
        <p:spPr>
          <a:xfrm>
            <a:off x="6048261" y="1492805"/>
            <a:ext cx="2423710" cy="5246965"/>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2400" dirty="0" smtClean="0"/>
              <a:t>Internal marks screen</a:t>
            </a:r>
            <a:endParaRPr lang="en-US" sz="2400"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38</a:t>
            </a:fld>
            <a:endParaRPr lang="en-US" dirty="0"/>
          </a:p>
        </p:txBody>
      </p:sp>
      <p:pic>
        <p:nvPicPr>
          <p:cNvPr id="7" name="Content Placeholder 6" descr="Screenshot_2019-04-10-07-54-55.jpg"/>
          <p:cNvPicPr>
            <a:picLocks noGrp="1" noChangeAspect="1"/>
          </p:cNvPicPr>
          <p:nvPr>
            <p:ph idx="1"/>
          </p:nvPr>
        </p:nvPicPr>
        <p:blipFill>
          <a:blip r:embed="rId2"/>
          <a:stretch>
            <a:fillRect/>
          </a:stretch>
        </p:blipFill>
        <p:spPr>
          <a:xfrm>
            <a:off x="5838940" y="1077733"/>
            <a:ext cx="2588964" cy="5667188"/>
          </a:xfr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2400" dirty="0" smtClean="0"/>
              <a:t>Circulars Screen</a:t>
            </a:r>
            <a:endParaRPr lang="en-US" sz="2400"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39</a:t>
            </a:fld>
            <a:endParaRPr lang="en-US" dirty="0"/>
          </a:p>
        </p:txBody>
      </p:sp>
      <p:pic>
        <p:nvPicPr>
          <p:cNvPr id="7" name="Content Placeholder 6" descr="Screenshot_2019-04-10-07-55-09.jpg"/>
          <p:cNvPicPr>
            <a:picLocks noGrp="1" noChangeAspect="1"/>
          </p:cNvPicPr>
          <p:nvPr>
            <p:ph idx="1"/>
          </p:nvPr>
        </p:nvPicPr>
        <p:blipFill>
          <a:blip r:embed="rId2"/>
          <a:stretch>
            <a:fillRect/>
          </a:stretch>
        </p:blipFill>
        <p:spPr>
          <a:xfrm>
            <a:off x="5827923" y="1128753"/>
            <a:ext cx="2346593" cy="5570985"/>
          </a:xfr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Existing System</a:t>
            </a:r>
          </a:p>
        </p:txBody>
      </p:sp>
      <p:sp>
        <p:nvSpPr>
          <p:cNvPr id="3" name="Content Placeholder 2"/>
          <p:cNvSpPr>
            <a:spLocks noGrp="1"/>
          </p:cNvSpPr>
          <p:nvPr>
            <p:ph idx="1"/>
          </p:nvPr>
        </p:nvSpPr>
        <p:spPr/>
        <p:txBody>
          <a:bodyPr/>
          <a:lstStyle/>
          <a:p>
            <a:r>
              <a:rPr lang="en-US" dirty="0"/>
              <a:t>Faculty still collecting the attendance manually. Displaying marks, </a:t>
            </a:r>
            <a:r>
              <a:rPr lang="en-US" dirty="0" smtClean="0"/>
              <a:t>circulars</a:t>
            </a:r>
            <a:r>
              <a:rPr lang="en-US" dirty="0"/>
              <a:t>, timetables are distributing manually.</a:t>
            </a:r>
          </a:p>
          <a:p>
            <a:r>
              <a:rPr lang="en-US" dirty="0"/>
              <a:t>Availability of books in the library must be checked by students in person.</a:t>
            </a:r>
          </a:p>
        </p:txBody>
      </p:sp>
      <p:sp>
        <p:nvSpPr>
          <p:cNvPr id="4" name="Slide Number Placeholder 3"/>
          <p:cNvSpPr>
            <a:spLocks noGrp="1"/>
          </p:cNvSpPr>
          <p:nvPr>
            <p:ph type="sldNum" sz="quarter" idx="12"/>
          </p:nvPr>
        </p:nvSpPr>
        <p:spPr/>
        <p:txBody>
          <a:bodyPr/>
          <a:lstStyle/>
          <a:p>
            <a:fld id="{D57F1E4F-1CFF-5643-939E-217C01CDF565}" type="slidenum">
              <a:rPr lang="en-US" smtClean="0"/>
              <a:pPr/>
              <a:t>4</a:t>
            </a:fld>
            <a:endParaRPr lang="en-US" dirty="0"/>
          </a:p>
        </p:txBody>
      </p:sp>
    </p:spTree>
    <p:extLst>
      <p:ext uri="{BB962C8B-B14F-4D97-AF65-F5344CB8AC3E}">
        <p14:creationId xmlns:p14="http://schemas.microsoft.com/office/powerpoint/2010/main" val="240434393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2400" dirty="0" smtClean="0"/>
              <a:t>Library Data Screen</a:t>
            </a:r>
            <a:endParaRPr lang="en-US" sz="2400" dirty="0"/>
          </a:p>
        </p:txBody>
      </p:sp>
      <p:pic>
        <p:nvPicPr>
          <p:cNvPr id="5" name="Content Placeholder 4" descr="Screenshot_2019-04-10-07-55-25.jpg"/>
          <p:cNvPicPr>
            <a:picLocks noGrp="1" noChangeAspect="1"/>
          </p:cNvPicPr>
          <p:nvPr>
            <p:ph idx="1"/>
          </p:nvPr>
        </p:nvPicPr>
        <p:blipFill>
          <a:blip r:embed="rId2"/>
          <a:stretch>
            <a:fillRect/>
          </a:stretch>
        </p:blipFill>
        <p:spPr>
          <a:xfrm>
            <a:off x="5927074" y="1186839"/>
            <a:ext cx="2170323" cy="5496142"/>
          </a:xfrm>
        </p:spPr>
      </p:pic>
      <p:sp>
        <p:nvSpPr>
          <p:cNvPr id="4" name="Slide Number Placeholder 3"/>
          <p:cNvSpPr>
            <a:spLocks noGrp="1"/>
          </p:cNvSpPr>
          <p:nvPr>
            <p:ph type="sldNum" sz="quarter" idx="12"/>
          </p:nvPr>
        </p:nvSpPr>
        <p:spPr/>
        <p:txBody>
          <a:bodyPr/>
          <a:lstStyle/>
          <a:p>
            <a:fld id="{D57F1E4F-1CFF-5643-939E-217C01CDF565}" type="slidenum">
              <a:rPr lang="en-US" smtClean="0"/>
              <a:pPr/>
              <a:t>40</a:t>
            </a:fld>
            <a:endParaRPr lang="en-US"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2400" dirty="0" smtClean="0"/>
              <a:t>Attendance Screen</a:t>
            </a:r>
            <a:endParaRPr lang="en-US" sz="2400" dirty="0"/>
          </a:p>
        </p:txBody>
      </p:sp>
      <p:pic>
        <p:nvPicPr>
          <p:cNvPr id="5" name="Content Placeholder 4" descr="Screenshot_20190410-075554.png"/>
          <p:cNvPicPr>
            <a:picLocks noGrp="1" noChangeAspect="1"/>
          </p:cNvPicPr>
          <p:nvPr>
            <p:ph idx="1"/>
          </p:nvPr>
        </p:nvPicPr>
        <p:blipFill>
          <a:blip r:embed="rId2"/>
          <a:stretch>
            <a:fillRect/>
          </a:stretch>
        </p:blipFill>
        <p:spPr>
          <a:xfrm>
            <a:off x="5475383" y="1228894"/>
            <a:ext cx="3073706" cy="5464366"/>
          </a:xfrm>
        </p:spPr>
      </p:pic>
      <p:sp>
        <p:nvSpPr>
          <p:cNvPr id="4" name="Slide Number Placeholder 3"/>
          <p:cNvSpPr>
            <a:spLocks noGrp="1"/>
          </p:cNvSpPr>
          <p:nvPr>
            <p:ph type="sldNum" sz="quarter" idx="12"/>
          </p:nvPr>
        </p:nvSpPr>
        <p:spPr/>
        <p:txBody>
          <a:bodyPr/>
          <a:lstStyle/>
          <a:p>
            <a:fld id="{D57F1E4F-1CFF-5643-939E-217C01CDF565}" type="slidenum">
              <a:rPr lang="en-US" smtClean="0"/>
              <a:pPr/>
              <a:t>41</a:t>
            </a:fld>
            <a:endParaRPr lang="en-US"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conclusion</a:t>
            </a:r>
            <a:endParaRPr lang="en-US" dirty="0"/>
          </a:p>
        </p:txBody>
      </p:sp>
      <p:sp>
        <p:nvSpPr>
          <p:cNvPr id="3" name="Content Placeholder 2"/>
          <p:cNvSpPr>
            <a:spLocks noGrp="1"/>
          </p:cNvSpPr>
          <p:nvPr>
            <p:ph idx="1"/>
          </p:nvPr>
        </p:nvSpPr>
        <p:spPr/>
        <p:txBody>
          <a:bodyPr/>
          <a:lstStyle/>
          <a:p>
            <a:r>
              <a:rPr lang="en-US" dirty="0" smtClean="0"/>
              <a:t>OUR PROJECT INTEGRATES MOST OF THE PROBLEMS THAT ARE FACING BOTH THE FACULTIES AND STUDENTS.</a:t>
            </a:r>
          </a:p>
          <a:p>
            <a:r>
              <a:rPr lang="en-US" dirty="0" smtClean="0"/>
              <a:t>IN THIS PROJECT WE INTRODUCE LIVE BUS TRACKING AND HOSTEL REGISTRATION. THE AVAILABILITY OF THIS OPTIONS WOULD BE MORE HELPFUL TO THE STUDENTS.</a:t>
            </a:r>
          </a:p>
          <a:p>
            <a:r>
              <a:rPr lang="en-US" dirty="0" smtClean="0"/>
              <a:t>THIS IS ONE APPLICATION FOR ALMOST ALL PURPOSES. </a:t>
            </a:r>
          </a:p>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42</a:t>
            </a:fld>
            <a:endParaRPr lang="en-US" dirty="0"/>
          </a:p>
        </p:txBody>
      </p:sp>
    </p:spTree>
    <p:extLst>
      <p:ext uri="{BB962C8B-B14F-4D97-AF65-F5344CB8AC3E}">
        <p14:creationId xmlns:p14="http://schemas.microsoft.com/office/powerpoint/2010/main" val="120557913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FUTURE ENHANCEMENT</a:t>
            </a:r>
            <a:endParaRPr lang="en-US" dirty="0"/>
          </a:p>
        </p:txBody>
      </p:sp>
      <p:sp>
        <p:nvSpPr>
          <p:cNvPr id="3" name="Content Placeholder 2"/>
          <p:cNvSpPr>
            <a:spLocks noGrp="1"/>
          </p:cNvSpPr>
          <p:nvPr>
            <p:ph idx="1"/>
          </p:nvPr>
        </p:nvSpPr>
        <p:spPr/>
        <p:txBody>
          <a:bodyPr/>
          <a:lstStyle/>
          <a:p>
            <a:r>
              <a:rPr lang="en-US" dirty="0" smtClean="0"/>
              <a:t>There </a:t>
            </a:r>
            <a:r>
              <a:rPr lang="en-US" dirty="0"/>
              <a:t>is a scope in the future that social networking can also be added where students can communicate with each other</a:t>
            </a:r>
            <a:r>
              <a:rPr lang="en-US" dirty="0" smtClean="0"/>
              <a:t>.</a:t>
            </a:r>
          </a:p>
          <a:p>
            <a:r>
              <a:rPr lang="en-US" dirty="0" smtClean="0"/>
              <a:t> </a:t>
            </a:r>
            <a:r>
              <a:rPr lang="en-US" dirty="0"/>
              <a:t>Also online class functionality can be added and online exam functionality can be added. </a:t>
            </a:r>
            <a:endParaRPr lang="en-US" dirty="0" smtClean="0"/>
          </a:p>
          <a:p>
            <a:r>
              <a:rPr lang="en-US" dirty="0" smtClean="0"/>
              <a:t>Online </a:t>
            </a:r>
            <a:r>
              <a:rPr lang="en-US" dirty="0"/>
              <a:t>fee payment like College fee, Examination fee, any fine payments can also be added.</a:t>
            </a:r>
          </a:p>
          <a:p>
            <a:pPr marL="0" indent="0">
              <a:buNone/>
            </a:pPr>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43</a:t>
            </a:fld>
            <a:endParaRPr lang="en-US" dirty="0"/>
          </a:p>
        </p:txBody>
      </p:sp>
    </p:spTree>
    <p:extLst>
      <p:ext uri="{BB962C8B-B14F-4D97-AF65-F5344CB8AC3E}">
        <p14:creationId xmlns:p14="http://schemas.microsoft.com/office/powerpoint/2010/main" val="174163912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REFERENCES</a:t>
            </a:r>
            <a:endParaRPr lang="en-US" dirty="0"/>
          </a:p>
        </p:txBody>
      </p:sp>
      <p:sp>
        <p:nvSpPr>
          <p:cNvPr id="3" name="Content Placeholder 2"/>
          <p:cNvSpPr>
            <a:spLocks noGrp="1"/>
          </p:cNvSpPr>
          <p:nvPr>
            <p:ph idx="1"/>
          </p:nvPr>
        </p:nvSpPr>
        <p:spPr/>
        <p:txBody>
          <a:bodyPr/>
          <a:lstStyle/>
          <a:p>
            <a:r>
              <a:rPr lang="en-US" dirty="0" smtClean="0">
                <a:hlinkClick r:id="rId2"/>
              </a:rPr>
              <a:t>https://developer.android.com/docs</a:t>
            </a:r>
            <a:endParaRPr lang="en-US" dirty="0" smtClean="0"/>
          </a:p>
          <a:p>
            <a:r>
              <a:rPr lang="en-US" dirty="0" smtClean="0">
                <a:hlinkClick r:id="rId3"/>
              </a:rPr>
              <a:t>https://firebase.google.com/docs</a:t>
            </a:r>
            <a:endParaRPr lang="en-US" dirty="0" smtClean="0"/>
          </a:p>
          <a:p>
            <a:r>
              <a:rPr lang="en-US" u="sng" dirty="0">
                <a:hlinkClick r:id="rId4"/>
              </a:rPr>
              <a:t>https://github.com/googlesamples/android-CardView/#readme</a:t>
            </a:r>
            <a:endParaRPr lang="en-US" dirty="0"/>
          </a:p>
          <a:p>
            <a:r>
              <a:rPr lang="en-US" u="sng" dirty="0">
                <a:hlinkClick r:id="rId5"/>
              </a:rPr>
              <a:t>https://github.com/googlesamples/android-RecyclerView/#readme</a:t>
            </a:r>
            <a:endParaRPr lang="en-US" dirty="0"/>
          </a:p>
          <a:p>
            <a:r>
              <a:rPr lang="en-US" u="sng" dirty="0">
                <a:hlinkClick r:id="rId6"/>
              </a:rPr>
              <a:t>https://developer.android.com/studio/write/sample-code</a:t>
            </a:r>
            <a:endParaRPr lang="en-US" dirty="0"/>
          </a:p>
          <a:p>
            <a:r>
              <a:rPr lang="en-US" u="sng" dirty="0">
                <a:hlinkClick r:id="rId7"/>
              </a:rPr>
              <a:t>https://developer.android.com/training/basics/firstapp</a:t>
            </a:r>
            <a:endParaRPr lang="en-US" dirty="0"/>
          </a:p>
          <a:p>
            <a:r>
              <a:rPr lang="en-US" u="sng" dirty="0">
                <a:hlinkClick r:id="rId8"/>
              </a:rPr>
              <a:t>https://</a:t>
            </a:r>
            <a:r>
              <a:rPr lang="en-US" u="sng" dirty="0" smtClean="0">
                <a:hlinkClick r:id="rId8"/>
              </a:rPr>
              <a:t>developer.android.com/guide</a:t>
            </a:r>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44</a:t>
            </a:fld>
            <a:endParaRPr lang="en-US" dirty="0"/>
          </a:p>
        </p:txBody>
      </p:sp>
    </p:spTree>
    <p:extLst>
      <p:ext uri="{BB962C8B-B14F-4D97-AF65-F5344CB8AC3E}">
        <p14:creationId xmlns:p14="http://schemas.microsoft.com/office/powerpoint/2010/main" val="312987288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p>
        </p:txBody>
      </p:sp>
      <p:sp>
        <p:nvSpPr>
          <p:cNvPr id="3" name="Content Placeholder 2"/>
          <p:cNvSpPr>
            <a:spLocks noGrp="1"/>
          </p:cNvSpPr>
          <p:nvPr>
            <p:ph idx="1"/>
          </p:nvPr>
        </p:nvSpPr>
        <p:spPr>
          <a:xfrm>
            <a:off x="1847340" y="1754037"/>
            <a:ext cx="8915400" cy="3777622"/>
          </a:xfrm>
        </p:spPr>
        <p:txBody>
          <a:bodyPr/>
          <a:lstStyle/>
          <a:p>
            <a:pPr marL="0" indent="0" algn="ctr">
              <a:buNone/>
            </a:pPr>
            <a:endParaRPr lang="en-US" sz="5400" dirty="0">
              <a:solidFill>
                <a:schemeClr val="accent2">
                  <a:lumMod val="50000"/>
                </a:schemeClr>
              </a:solidFill>
              <a:latin typeface="Times New Roman" panose="02020603050405020304" pitchFamily="18" charset="0"/>
              <a:cs typeface="Times New Roman" panose="02020603050405020304" pitchFamily="18" charset="0"/>
            </a:endParaRPr>
          </a:p>
          <a:p>
            <a:pPr marL="0" indent="0" algn="ctr">
              <a:buNone/>
            </a:pPr>
            <a:r>
              <a:rPr lang="en-US" sz="5400" dirty="0">
                <a:solidFill>
                  <a:schemeClr val="accent2">
                    <a:lumMod val="50000"/>
                  </a:schemeClr>
                </a:solidFill>
                <a:latin typeface="Times New Roman" panose="02020603050405020304" pitchFamily="18" charset="0"/>
                <a:cs typeface="Times New Roman" panose="02020603050405020304" pitchFamily="18" charset="0"/>
              </a:rPr>
              <a:t>THANK YOU</a:t>
            </a:r>
          </a:p>
        </p:txBody>
      </p:sp>
      <p:sp>
        <p:nvSpPr>
          <p:cNvPr id="4" name="Slide Number Placeholder 3"/>
          <p:cNvSpPr>
            <a:spLocks noGrp="1"/>
          </p:cNvSpPr>
          <p:nvPr>
            <p:ph type="sldNum" sz="quarter" idx="12"/>
          </p:nvPr>
        </p:nvSpPr>
        <p:spPr/>
        <p:txBody>
          <a:bodyPr/>
          <a:lstStyle/>
          <a:p>
            <a:fld id="{D57F1E4F-1CFF-5643-939E-217C01CDF565}" type="slidenum">
              <a:rPr lang="en-US" smtClean="0"/>
              <a:pPr/>
              <a:t>45</a:t>
            </a:fld>
            <a:endParaRPr lang="en-US" dirty="0"/>
          </a:p>
        </p:txBody>
      </p:sp>
    </p:spTree>
    <p:extLst>
      <p:ext uri="{BB962C8B-B14F-4D97-AF65-F5344CB8AC3E}">
        <p14:creationId xmlns:p14="http://schemas.microsoft.com/office/powerpoint/2010/main" val="71963011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Problems in Existing System</a:t>
            </a:r>
          </a:p>
        </p:txBody>
      </p:sp>
      <p:sp>
        <p:nvSpPr>
          <p:cNvPr id="3" name="Content Placeholder 2"/>
          <p:cNvSpPr>
            <a:spLocks noGrp="1"/>
          </p:cNvSpPr>
          <p:nvPr>
            <p:ph idx="1"/>
          </p:nvPr>
        </p:nvSpPr>
        <p:spPr/>
        <p:txBody>
          <a:bodyPr vert="horz" lIns="91440" tIns="45720" rIns="91440" bIns="45720" rtlCol="0" anchor="t">
            <a:normAutofit/>
          </a:bodyPr>
          <a:lstStyle/>
          <a:p>
            <a:pPr marL="0" indent="0">
              <a:buNone/>
            </a:pPr>
            <a:endParaRPr lang="en-US" dirty="0"/>
          </a:p>
          <a:p>
            <a:r>
              <a:rPr lang="en-US" dirty="0"/>
              <a:t>Catastrophic Data loss might occur.</a:t>
            </a:r>
          </a:p>
          <a:p>
            <a:r>
              <a:rPr lang="en-US" dirty="0"/>
              <a:t>Circulars might not be received by everyone.</a:t>
            </a:r>
          </a:p>
          <a:p>
            <a:r>
              <a:rPr lang="en-US" dirty="0"/>
              <a:t>Requires more Human efforts for data entry and also Error Prone.</a:t>
            </a:r>
          </a:p>
        </p:txBody>
      </p:sp>
      <p:sp>
        <p:nvSpPr>
          <p:cNvPr id="4" name="Slide Number Placeholder 3"/>
          <p:cNvSpPr>
            <a:spLocks noGrp="1"/>
          </p:cNvSpPr>
          <p:nvPr>
            <p:ph type="sldNum" sz="quarter" idx="12"/>
          </p:nvPr>
        </p:nvSpPr>
        <p:spPr/>
        <p:txBody>
          <a:bodyPr/>
          <a:lstStyle/>
          <a:p>
            <a:fld id="{D57F1E4F-1CFF-5643-939E-217C01CDF565}" type="slidenum">
              <a:rPr lang="en-US" smtClean="0"/>
              <a:pPr/>
              <a:t>5</a:t>
            </a:fld>
            <a:endParaRPr lang="en-US" dirty="0"/>
          </a:p>
        </p:txBody>
      </p:sp>
    </p:spTree>
    <p:extLst>
      <p:ext uri="{BB962C8B-B14F-4D97-AF65-F5344CB8AC3E}">
        <p14:creationId xmlns:p14="http://schemas.microsoft.com/office/powerpoint/2010/main" val="35488179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Proposed System</a:t>
            </a:r>
          </a:p>
        </p:txBody>
      </p:sp>
      <p:sp>
        <p:nvSpPr>
          <p:cNvPr id="3" name="Content Placeholder 2"/>
          <p:cNvSpPr>
            <a:spLocks noGrp="1"/>
          </p:cNvSpPr>
          <p:nvPr>
            <p:ph idx="1"/>
          </p:nvPr>
        </p:nvSpPr>
        <p:spPr/>
        <p:txBody>
          <a:bodyPr vert="horz" lIns="91440" tIns="45720" rIns="91440" bIns="45720" rtlCol="0" anchor="t">
            <a:normAutofit/>
          </a:bodyPr>
          <a:lstStyle/>
          <a:p>
            <a:r>
              <a:rPr lang="en-US" dirty="0"/>
              <a:t>Data collection is automated by using the android application and the data will get stored in the cloud database.</a:t>
            </a:r>
          </a:p>
          <a:p>
            <a:r>
              <a:rPr lang="en-US" dirty="0"/>
              <a:t>The data can be displayed through an Interactive android application.</a:t>
            </a:r>
          </a:p>
        </p:txBody>
      </p:sp>
      <p:sp>
        <p:nvSpPr>
          <p:cNvPr id="4" name="Slide Number Placeholder 3"/>
          <p:cNvSpPr>
            <a:spLocks noGrp="1"/>
          </p:cNvSpPr>
          <p:nvPr>
            <p:ph type="sldNum" sz="quarter" idx="12"/>
          </p:nvPr>
        </p:nvSpPr>
        <p:spPr/>
        <p:txBody>
          <a:bodyPr/>
          <a:lstStyle/>
          <a:p>
            <a:fld id="{D57F1E4F-1CFF-5643-939E-217C01CDF565}" type="slidenum">
              <a:rPr lang="en-US" smtClean="0"/>
              <a:pPr/>
              <a:t>6</a:t>
            </a:fld>
            <a:endParaRPr lang="en-US" dirty="0"/>
          </a:p>
        </p:txBody>
      </p:sp>
    </p:spTree>
    <p:extLst>
      <p:ext uri="{BB962C8B-B14F-4D97-AF65-F5344CB8AC3E}">
        <p14:creationId xmlns:p14="http://schemas.microsoft.com/office/powerpoint/2010/main" val="106250648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Advantages in the Proposed System</a:t>
            </a:r>
          </a:p>
        </p:txBody>
      </p:sp>
      <p:sp>
        <p:nvSpPr>
          <p:cNvPr id="3" name="Content Placeholder 2"/>
          <p:cNvSpPr>
            <a:spLocks noGrp="1"/>
          </p:cNvSpPr>
          <p:nvPr>
            <p:ph idx="1"/>
          </p:nvPr>
        </p:nvSpPr>
        <p:spPr/>
        <p:txBody>
          <a:bodyPr vert="horz" lIns="91440" tIns="45720" rIns="91440" bIns="45720" rtlCol="0" anchor="t">
            <a:normAutofit/>
          </a:bodyPr>
          <a:lstStyle/>
          <a:p>
            <a:r>
              <a:rPr lang="en-US" dirty="0"/>
              <a:t>Attendance Data management</a:t>
            </a:r>
          </a:p>
          <a:p>
            <a:r>
              <a:rPr lang="en-US" dirty="0"/>
              <a:t>Library Data management</a:t>
            </a:r>
          </a:p>
          <a:p>
            <a:r>
              <a:rPr lang="en-US" dirty="0"/>
              <a:t>Internal Marks data management</a:t>
            </a:r>
          </a:p>
          <a:p>
            <a:r>
              <a:rPr lang="en-US" dirty="0"/>
              <a:t>Publishing of Digital Circulars</a:t>
            </a:r>
          </a:p>
          <a:p>
            <a:r>
              <a:rPr lang="en-US" dirty="0"/>
              <a:t>Live BUS tracking</a:t>
            </a:r>
          </a:p>
          <a:p>
            <a:r>
              <a:rPr lang="en-US" dirty="0"/>
              <a:t>College Info display</a:t>
            </a:r>
          </a:p>
          <a:p>
            <a:r>
              <a:rPr lang="en-US" dirty="0"/>
              <a:t>Queries &amp; Grievances portal</a:t>
            </a:r>
          </a:p>
          <a:p>
            <a:r>
              <a:rPr lang="en-US" dirty="0"/>
              <a:t>Hostel Registration</a:t>
            </a:r>
          </a:p>
        </p:txBody>
      </p:sp>
      <p:sp>
        <p:nvSpPr>
          <p:cNvPr id="4" name="Slide Number Placeholder 3"/>
          <p:cNvSpPr>
            <a:spLocks noGrp="1"/>
          </p:cNvSpPr>
          <p:nvPr>
            <p:ph type="sldNum" sz="quarter" idx="12"/>
          </p:nvPr>
        </p:nvSpPr>
        <p:spPr/>
        <p:txBody>
          <a:bodyPr/>
          <a:lstStyle/>
          <a:p>
            <a:fld id="{D57F1E4F-1CFF-5643-939E-217C01CDF565}" type="slidenum">
              <a:rPr lang="en-US" smtClean="0"/>
              <a:pPr/>
              <a:t>7</a:t>
            </a:fld>
            <a:endParaRPr lang="en-US" dirty="0"/>
          </a:p>
        </p:txBody>
      </p:sp>
    </p:spTree>
    <p:extLst>
      <p:ext uri="{BB962C8B-B14F-4D97-AF65-F5344CB8AC3E}">
        <p14:creationId xmlns:p14="http://schemas.microsoft.com/office/powerpoint/2010/main" val="250491927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System &amp; S/W Requirements</a:t>
            </a:r>
          </a:p>
        </p:txBody>
      </p:sp>
      <p:sp>
        <p:nvSpPr>
          <p:cNvPr id="3" name="Content Placeholder 2"/>
          <p:cNvSpPr>
            <a:spLocks noGrp="1"/>
          </p:cNvSpPr>
          <p:nvPr>
            <p:ph idx="1"/>
          </p:nvPr>
        </p:nvSpPr>
        <p:spPr/>
        <p:txBody>
          <a:bodyPr/>
          <a:lstStyle/>
          <a:p>
            <a:r>
              <a:rPr lang="en-US" dirty="0"/>
              <a:t>Operating System	windows 10 / 7</a:t>
            </a:r>
          </a:p>
          <a:p>
            <a:r>
              <a:rPr lang="en-US" dirty="0"/>
              <a:t>RAM					8Gb / 4Gb</a:t>
            </a:r>
          </a:p>
          <a:p>
            <a:r>
              <a:rPr lang="en-US" dirty="0"/>
              <a:t>Processor			intel core i3 or higher</a:t>
            </a:r>
          </a:p>
          <a:p>
            <a:r>
              <a:rPr lang="en-US" dirty="0"/>
              <a:t>Hard-Disk			At least 240Gb </a:t>
            </a:r>
            <a:endParaRPr lang="en-US" sz="2000" b="1" dirty="0"/>
          </a:p>
          <a:p>
            <a:pPr marL="0" indent="0">
              <a:buNone/>
            </a:pPr>
            <a:r>
              <a:rPr lang="en-US" sz="2000" b="1" dirty="0"/>
              <a:t>Software Requirements:</a:t>
            </a:r>
          </a:p>
          <a:p>
            <a:r>
              <a:rPr lang="en-US" dirty="0"/>
              <a:t>Android Studio</a:t>
            </a:r>
          </a:p>
          <a:p>
            <a:pPr marL="0" indent="0">
              <a:buNone/>
            </a:pPr>
            <a:r>
              <a:rPr lang="en-US" sz="2000" b="1" dirty="0"/>
              <a:t>Database Used:</a:t>
            </a:r>
          </a:p>
          <a:p>
            <a:r>
              <a:rPr lang="en-US" dirty="0"/>
              <a:t>Firebase (Cloud database by Google).</a:t>
            </a:r>
          </a:p>
        </p:txBody>
      </p:sp>
      <p:sp>
        <p:nvSpPr>
          <p:cNvPr id="4" name="Slide Number Placeholder 3"/>
          <p:cNvSpPr>
            <a:spLocks noGrp="1"/>
          </p:cNvSpPr>
          <p:nvPr>
            <p:ph type="sldNum" sz="quarter" idx="12"/>
          </p:nvPr>
        </p:nvSpPr>
        <p:spPr/>
        <p:txBody>
          <a:bodyPr/>
          <a:lstStyle/>
          <a:p>
            <a:fld id="{D57F1E4F-1CFF-5643-939E-217C01CDF565}" type="slidenum">
              <a:rPr lang="en-US" smtClean="0"/>
              <a:pPr/>
              <a:t>8</a:t>
            </a:fld>
            <a:endParaRPr lang="en-US" dirty="0"/>
          </a:p>
        </p:txBody>
      </p:sp>
    </p:spTree>
    <p:extLst>
      <p:ext uri="{BB962C8B-B14F-4D97-AF65-F5344CB8AC3E}">
        <p14:creationId xmlns:p14="http://schemas.microsoft.com/office/powerpoint/2010/main" val="346116842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 Modules</a:t>
            </a:r>
            <a:endParaRPr lang="en-US" dirty="0"/>
          </a:p>
        </p:txBody>
      </p:sp>
      <p:sp>
        <p:nvSpPr>
          <p:cNvPr id="3" name="Content Placeholder 2"/>
          <p:cNvSpPr>
            <a:spLocks noGrp="1"/>
          </p:cNvSpPr>
          <p:nvPr>
            <p:ph idx="1"/>
          </p:nvPr>
        </p:nvSpPr>
        <p:spPr/>
        <p:txBody>
          <a:bodyPr/>
          <a:lstStyle/>
          <a:p>
            <a:r>
              <a:rPr lang="en-US" dirty="0" smtClean="0"/>
              <a:t>There are two modules present in this project.</a:t>
            </a:r>
          </a:p>
          <a:p>
            <a:pPr marL="0" indent="0">
              <a:buNone/>
            </a:pPr>
            <a:r>
              <a:rPr lang="en-US" dirty="0" smtClean="0"/>
              <a:t>		</a:t>
            </a:r>
            <a:r>
              <a:rPr lang="en-US" b="1" dirty="0" smtClean="0"/>
              <a:t>1.Student Module</a:t>
            </a:r>
          </a:p>
          <a:p>
            <a:pPr marL="0" indent="0">
              <a:buNone/>
            </a:pPr>
            <a:r>
              <a:rPr lang="en-US" dirty="0" smtClean="0"/>
              <a:t>		</a:t>
            </a:r>
            <a:r>
              <a:rPr lang="en-US" b="1" dirty="0" smtClean="0"/>
              <a:t>2.Admin Module</a:t>
            </a:r>
            <a:endParaRPr lang="en-US" b="1"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9</a:t>
            </a:fld>
            <a:endParaRPr lang="en-US" dirty="0"/>
          </a:p>
        </p:txBody>
      </p:sp>
    </p:spTree>
    <p:extLst>
      <p:ext uri="{BB962C8B-B14F-4D97-AF65-F5344CB8AC3E}">
        <p14:creationId xmlns:p14="http://schemas.microsoft.com/office/powerpoint/2010/main" val="4148259169"/>
      </p:ext>
    </p:extLst>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2E5369"/>
      </a:dk2>
      <a:lt2>
        <a:srgbClr val="CFE2E7"/>
      </a:lt2>
      <a:accent1>
        <a:srgbClr val="353535"/>
      </a:accent1>
      <a:accent2>
        <a:srgbClr val="31B4E6"/>
      </a:accent2>
      <a:accent3>
        <a:srgbClr val="265991"/>
      </a:accent3>
      <a:accent4>
        <a:srgbClr val="7E40CC"/>
      </a:accent4>
      <a:accent5>
        <a:srgbClr val="B927E9"/>
      </a:accent5>
      <a:accent6>
        <a:srgbClr val="E833BF"/>
      </a:accent6>
      <a:hlink>
        <a:srgbClr val="2DA0F1"/>
      </a:hlink>
      <a:folHlink>
        <a:srgbClr val="7ED1E6"/>
      </a:folHlink>
    </a:clrScheme>
    <a:fontScheme name="Wisp">
      <a:majorFont>
        <a:latin typeface="Century Gothic"/>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4F34B87B-9C7A-41AE-A6CB-48536223DFF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Wisp</Template>
  <TotalTime>1057</TotalTime>
  <Words>556</Words>
  <Application>Microsoft Office PowerPoint</Application>
  <PresentationFormat>Widescreen</PresentationFormat>
  <Paragraphs>172</Paragraphs>
  <Slides>45</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45</vt:i4>
      </vt:variant>
    </vt:vector>
  </HeadingPairs>
  <TitlesOfParts>
    <vt:vector size="51" baseType="lpstr">
      <vt:lpstr>Arial</vt:lpstr>
      <vt:lpstr>Calibri</vt:lpstr>
      <vt:lpstr>Century Gothic</vt:lpstr>
      <vt:lpstr>Times New Roman</vt:lpstr>
      <vt:lpstr>Wingdings 3</vt:lpstr>
      <vt:lpstr>Wisp</vt:lpstr>
      <vt:lpstr>                          ANNAMACHARYA  INSTITUTE OF TECHNOLOGY AND SCIENCES::TIRUPATI       Department of Computer Science and Engineering                                       (Approved by AICTE, New Delhi &amp; Permanent Affiliation to JNTUA, Anantapuramu.)                          Accredited by NBA,  Accredited by NAAC with ‘A’ grade,  Accredited by Institution of  Engineers (India).                                 A-grade awarded by AP Knowledge Mission. Recognized under sections 2(f) &amp; 12(B) of UGC Act 1956.                                       Venkatapuram (V), Karakambadi Road, Renigunta (M), Tirupati, Andhra Pradesh 517520.</vt:lpstr>
      <vt:lpstr>CONTENTS</vt:lpstr>
      <vt:lpstr>ABSTRACT</vt:lpstr>
      <vt:lpstr>Existing System</vt:lpstr>
      <vt:lpstr>Problems in Existing System</vt:lpstr>
      <vt:lpstr>Proposed System</vt:lpstr>
      <vt:lpstr>Advantages in the Proposed System</vt:lpstr>
      <vt:lpstr>System &amp; S/W Requirements</vt:lpstr>
      <vt:lpstr>Project Modules</vt:lpstr>
      <vt:lpstr>Student Module Consists of Services like:</vt:lpstr>
      <vt:lpstr>Admin Module Consists of Services like:</vt:lpstr>
      <vt:lpstr>SYSTEM ARCHITECTURE</vt:lpstr>
      <vt:lpstr>UML DIAGRAMS</vt:lpstr>
      <vt:lpstr>CLASS DIAGRAM FOR USER</vt:lpstr>
      <vt:lpstr>CLASS DIAGRAM FOR ADMIN</vt:lpstr>
      <vt:lpstr>        ACTIVITY DIAGRAM FOR USER</vt:lpstr>
      <vt:lpstr>ACTIVITY DIAGRAM FOR ADMIN</vt:lpstr>
      <vt:lpstr>USECASE DIAGRAM</vt:lpstr>
      <vt:lpstr>SEQUENCE DIAGRAM</vt:lpstr>
      <vt:lpstr>DFD DIAGRAMS</vt:lpstr>
      <vt:lpstr>Level 0</vt:lpstr>
      <vt:lpstr>Level 1</vt:lpstr>
      <vt:lpstr>Level 2</vt:lpstr>
      <vt:lpstr>Test cases</vt:lpstr>
      <vt:lpstr> </vt:lpstr>
      <vt:lpstr>User Output Screens Home Screen</vt:lpstr>
      <vt:lpstr>CIRCULAR SCREEN</vt:lpstr>
      <vt:lpstr>Time Tables Screen</vt:lpstr>
      <vt:lpstr>INTERNAL MARKS</vt:lpstr>
      <vt:lpstr>ATTENDANCE</vt:lpstr>
      <vt:lpstr>LIBRARY DATA</vt:lpstr>
      <vt:lpstr>BUS TRACKING</vt:lpstr>
      <vt:lpstr>COLLEGE WEBSITE SCREEN</vt:lpstr>
      <vt:lpstr>HOSTEL MANAGEMENT</vt:lpstr>
      <vt:lpstr>QUERIES</vt:lpstr>
      <vt:lpstr>Admin Output Screens Home Screen</vt:lpstr>
      <vt:lpstr>Time Table Management</vt:lpstr>
      <vt:lpstr>Internal marks screen</vt:lpstr>
      <vt:lpstr>Circulars Screen</vt:lpstr>
      <vt:lpstr>Library Data Screen</vt:lpstr>
      <vt:lpstr>Attendance Screen</vt:lpstr>
      <vt:lpstr>conclusion</vt:lpstr>
      <vt:lpstr>FUTURE ENHANCEMENT</vt:lpstr>
      <vt:lpstr>REFERENCES</vt:lpstr>
      <vt:lpstr> </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Department of Computer Science and Engineering                           ANNAMACHARYA  INSTITUTE OF TECHNOLOGY AND SCIENCES::TIRUPATI                                       (Approved by AICTE, New Delhi &amp; Permanent Affiliation to JNTUA, Anantapuramu.)                          Accredited by NBA,  Accredited by NAAC with ‘A’ grade,  Accredited by Institution of  Engineers (India).                                 A-grade awarded by AP Knowledge Mission. Recognized under sections 2(f) &amp; 12(B) of UGC Act 1956.                                       Venkatapuram (V), Karakambadi Road, Renigunta (M), Tirupati, Andhra Pradesh 517520.</dc:title>
  <dc:creator>nandu gollapalli</dc:creator>
  <cp:lastModifiedBy>nandu gollapalli</cp:lastModifiedBy>
  <cp:revision>121</cp:revision>
  <dcterms:created xsi:type="dcterms:W3CDTF">2019-03-14T02:44:22Z</dcterms:created>
  <dcterms:modified xsi:type="dcterms:W3CDTF">2019-04-25T01:59:04Z</dcterms:modified>
</cp:coreProperties>
</file>